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65" r:id="rId6"/>
    <p:sldId id="258" r:id="rId7"/>
    <p:sldId id="259" r:id="rId8"/>
    <p:sldId id="260" r:id="rId9"/>
    <p:sldId id="261" r:id="rId10"/>
    <p:sldId id="262" r:id="rId11"/>
    <p:sldId id="263" r:id="rId12"/>
    <p:sldId id="264" r:id="rId13"/>
  </p:sldIdLst>
  <p:sldSz cx="12192000" cy="6858000"/>
  <p:notesSz cx="7559675" cy="106918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29"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hr-HR" sz="3200" b="0" strike="noStrike" spc="-1">
              <a:latin typeface="Arial"/>
            </a:endParaRPr>
          </a:p>
        </p:txBody>
      </p:sp>
      <p:sp>
        <p:nvSpPr>
          <p:cNvPr id="30"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3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3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hr-HR" sz="3200" b="0" strike="noStrike" spc="-1">
              <a:latin typeface="Arial"/>
            </a:endParaRPr>
          </a:p>
        </p:txBody>
      </p:sp>
      <p:sp>
        <p:nvSpPr>
          <p:cNvPr id="3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37"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hr-HR" sz="3200" b="0" strike="noStrike" spc="-1">
              <a:latin typeface="Arial"/>
            </a:endParaRPr>
          </a:p>
        </p:txBody>
      </p:sp>
      <p:sp>
        <p:nvSpPr>
          <p:cNvPr id="38"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hr-HR" sz="3200" b="0" strike="noStrike" spc="-1">
              <a:latin typeface="Arial"/>
            </a:endParaRPr>
          </a:p>
        </p:txBody>
      </p:sp>
      <p:sp>
        <p:nvSpPr>
          <p:cNvPr id="39"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hr-HR" sz="3200" b="0" strike="noStrike" spc="-1">
              <a:latin typeface="Arial"/>
            </a:endParaRPr>
          </a:p>
        </p:txBody>
      </p:sp>
      <p:sp>
        <p:nvSpPr>
          <p:cNvPr id="40"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hr-HR" sz="3200" b="0" strike="noStrike" spc="-1">
              <a:latin typeface="Arial"/>
            </a:endParaRPr>
          </a:p>
        </p:txBody>
      </p:sp>
      <p:sp>
        <p:nvSpPr>
          <p:cNvPr id="41"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hr-HR" sz="3200" b="0" strike="noStrike" spc="-1">
              <a:latin typeface="Arial"/>
            </a:endParaRPr>
          </a:p>
        </p:txBody>
      </p:sp>
      <p:sp>
        <p:nvSpPr>
          <p:cNvPr id="42"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51"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53"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55"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hr-HR" sz="3200" b="0" strike="noStrike" spc="-1">
              <a:latin typeface="Arial"/>
            </a:endParaRPr>
          </a:p>
        </p:txBody>
      </p:sp>
      <p:sp>
        <p:nvSpPr>
          <p:cNvPr id="56"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61"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hr-HR" sz="3200" b="0" strike="noStrike" spc="-1">
              <a:latin typeface="Arial"/>
            </a:endParaRPr>
          </a:p>
        </p:txBody>
      </p:sp>
      <p:sp>
        <p:nvSpPr>
          <p:cNvPr id="6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8"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64"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hr-HR" sz="3200" b="0" strike="noStrike" spc="-1">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6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70"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72"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hr-HR" sz="3200" b="0" strike="noStrike" spc="-1">
              <a:latin typeface="Arial"/>
            </a:endParaRPr>
          </a:p>
        </p:txBody>
      </p:sp>
      <p:sp>
        <p:nvSpPr>
          <p:cNvPr id="73"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7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7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hr-HR" sz="3200" b="0" strike="noStrike" spc="-1">
              <a:latin typeface="Arial"/>
            </a:endParaRPr>
          </a:p>
        </p:txBody>
      </p:sp>
      <p:sp>
        <p:nvSpPr>
          <p:cNvPr id="7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80"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hr-HR" sz="3200" b="0" strike="noStrike" spc="-1">
              <a:latin typeface="Arial"/>
            </a:endParaRPr>
          </a:p>
        </p:txBody>
      </p:sp>
      <p:sp>
        <p:nvSpPr>
          <p:cNvPr id="81"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hr-HR" sz="3200" b="0" strike="noStrike" spc="-1">
              <a:latin typeface="Arial"/>
            </a:endParaRPr>
          </a:p>
        </p:txBody>
      </p:sp>
      <p:sp>
        <p:nvSpPr>
          <p:cNvPr id="82"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hr-HR" sz="3200" b="0" strike="noStrike" spc="-1">
              <a:latin typeface="Arial"/>
            </a:endParaRPr>
          </a:p>
        </p:txBody>
      </p:sp>
      <p:sp>
        <p:nvSpPr>
          <p:cNvPr id="83"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hr-HR" sz="3200" b="0" strike="noStrike" spc="-1">
              <a:latin typeface="Arial"/>
            </a:endParaRPr>
          </a:p>
        </p:txBody>
      </p:sp>
      <p:sp>
        <p:nvSpPr>
          <p:cNvPr id="84"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hr-HR" sz="3200" b="0" strike="noStrike" spc="-1">
              <a:latin typeface="Arial"/>
            </a:endParaRPr>
          </a:p>
        </p:txBody>
      </p:sp>
      <p:sp>
        <p:nvSpPr>
          <p:cNvPr id="85"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94"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96"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98"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hr-HR" sz="3200" b="0" strike="noStrike" spc="-1">
              <a:latin typeface="Arial"/>
            </a:endParaRPr>
          </a:p>
        </p:txBody>
      </p:sp>
      <p:sp>
        <p:nvSpPr>
          <p:cNvPr id="99"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0"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104"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hr-HR"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07"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hr-HR" sz="3200" b="0" strike="noStrike" spc="-1">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10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113"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15"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hr-HR" sz="3200" b="0" strike="noStrike" spc="-1">
              <a:latin typeface="Arial"/>
            </a:endParaRPr>
          </a:p>
        </p:txBody>
      </p:sp>
      <p:sp>
        <p:nvSpPr>
          <p:cNvPr id="116"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1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1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hr-HR" sz="3200" b="0" strike="noStrike" spc="-1">
              <a:latin typeface="Arial"/>
            </a:endParaRPr>
          </a:p>
        </p:txBody>
      </p:sp>
      <p:sp>
        <p:nvSpPr>
          <p:cNvPr id="12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23"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hr-HR" sz="3200" b="0" strike="noStrike" spc="-1">
              <a:latin typeface="Arial"/>
            </a:endParaRPr>
          </a:p>
        </p:txBody>
      </p:sp>
      <p:sp>
        <p:nvSpPr>
          <p:cNvPr id="124"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hr-HR" sz="3200" b="0" strike="noStrike" spc="-1">
              <a:latin typeface="Arial"/>
            </a:endParaRPr>
          </a:p>
        </p:txBody>
      </p:sp>
      <p:sp>
        <p:nvSpPr>
          <p:cNvPr id="125"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hr-HR" sz="3200" b="0" strike="noStrike" spc="-1">
              <a:latin typeface="Arial"/>
            </a:endParaRPr>
          </a:p>
        </p:txBody>
      </p:sp>
      <p:sp>
        <p:nvSpPr>
          <p:cNvPr id="126"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hr-HR" sz="3200" b="0" strike="noStrike" spc="-1">
              <a:latin typeface="Arial"/>
            </a:endParaRPr>
          </a:p>
        </p:txBody>
      </p:sp>
      <p:sp>
        <p:nvSpPr>
          <p:cNvPr id="127"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hr-HR" sz="3200" b="0" strike="noStrike" spc="-1">
              <a:latin typeface="Arial"/>
            </a:endParaRPr>
          </a:p>
        </p:txBody>
      </p:sp>
      <p:sp>
        <p:nvSpPr>
          <p:cNvPr id="128"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2"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hr-HR" sz="3200" b="0" strike="noStrike" spc="-1">
              <a:latin typeface="Arial"/>
            </a:endParaRPr>
          </a:p>
        </p:txBody>
      </p:sp>
      <p:sp>
        <p:nvSpPr>
          <p:cNvPr id="13"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18"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hr-HR" sz="3200" b="0" strike="noStrike" spc="-1">
              <a:latin typeface="Arial"/>
            </a:endParaRPr>
          </a:p>
        </p:txBody>
      </p:sp>
      <p:sp>
        <p:nvSpPr>
          <p:cNvPr id="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21"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hr-HR"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2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080" cy="1144440"/>
          </a:xfrm>
          <a:prstGeom prst="rect">
            <a:avLst/>
          </a:prstGeom>
        </p:spPr>
        <p:txBody>
          <a:bodyPr lIns="0" tIns="0" rIns="0" bIns="0" anchor="ctr">
            <a:noAutofit/>
          </a:bodyPr>
          <a:lstStyle/>
          <a:p>
            <a:pPr algn="ctr"/>
            <a:endParaRPr lang="hr-HR" sz="4400" b="0" strike="noStrike" spc="-1">
              <a:latin typeface="Arial"/>
            </a:endParaRPr>
          </a:p>
        </p:txBody>
      </p:sp>
      <p:sp>
        <p:nvSpPr>
          <p:cNvPr id="2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hr-HR" sz="3200" b="0" strike="noStrike" spc="-1">
              <a:latin typeface="Arial"/>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hr-HR" sz="3200" b="0" strike="noStrike" spc="-1">
              <a:latin typeface="Arial"/>
            </a:endParaRPr>
          </a:p>
        </p:txBody>
      </p:sp>
      <p:sp>
        <p:nvSpPr>
          <p:cNvPr id="27"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hr-H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p:nvPicPr>
        <p:blipFill>
          <a:blip r:embed="rId14">
            <a:alphaModFix amt="10000"/>
          </a:blip>
          <a:stretch/>
        </p:blipFill>
        <p:spPr>
          <a:xfrm>
            <a:off x="0" y="0"/>
            <a:ext cx="12189600" cy="6855480"/>
          </a:xfrm>
          <a:prstGeom prst="rect">
            <a:avLst/>
          </a:prstGeom>
          <a:ln w="0">
            <a:noFill/>
          </a:ln>
        </p:spPr>
      </p:pic>
      <p:pic>
        <p:nvPicPr>
          <p:cNvPr id="8" name="Picture 6"/>
          <p:cNvPicPr/>
          <p:nvPr/>
        </p:nvPicPr>
        <p:blipFill>
          <a:blip r:embed="rId15"/>
          <a:stretch/>
        </p:blipFill>
        <p:spPr>
          <a:xfrm>
            <a:off x="0" y="4242960"/>
            <a:ext cx="8965440" cy="273600"/>
          </a:xfrm>
          <a:prstGeom prst="rect">
            <a:avLst/>
          </a:prstGeom>
          <a:ln w="0">
            <a:noFill/>
          </a:ln>
        </p:spPr>
      </p:pic>
      <p:pic>
        <p:nvPicPr>
          <p:cNvPr id="2" name="Picture 7"/>
          <p:cNvPicPr/>
          <p:nvPr/>
        </p:nvPicPr>
        <p:blipFill>
          <a:blip r:embed="rId16"/>
          <a:stretch/>
        </p:blipFill>
        <p:spPr>
          <a:xfrm>
            <a:off x="9111600" y="4243680"/>
            <a:ext cx="3074760" cy="274320"/>
          </a:xfrm>
          <a:prstGeom prst="rect">
            <a:avLst/>
          </a:prstGeom>
          <a:ln w="0">
            <a:noFill/>
          </a:ln>
        </p:spPr>
      </p:pic>
      <p:sp>
        <p:nvSpPr>
          <p:cNvPr id="3" name="CustomShape 1"/>
          <p:cNvSpPr/>
          <p:nvPr/>
        </p:nvSpPr>
        <p:spPr>
          <a:xfrm>
            <a:off x="0" y="2590200"/>
            <a:ext cx="8965440" cy="16578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4" name="CustomShape 2"/>
          <p:cNvSpPr/>
          <p:nvPr/>
        </p:nvSpPr>
        <p:spPr>
          <a:xfrm>
            <a:off x="9111600" y="2590200"/>
            <a:ext cx="3074760" cy="165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hr-HR" sz="4400" b="0" strike="noStrike" spc="-1">
                <a:latin typeface="Arial"/>
              </a:rPr>
              <a:t>Kliknite za uređivanje formata teksta naslova</a:t>
            </a:r>
          </a:p>
        </p:txBody>
      </p:sp>
      <p:sp>
        <p:nvSpPr>
          <p:cNvPr id="6"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r-HR" sz="3200" b="0" strike="noStrike" spc="-1">
                <a:latin typeface="Arial"/>
              </a:rPr>
              <a:t>Kliknite za uređivanje formata teksta strukture</a:t>
            </a:r>
          </a:p>
          <a:p>
            <a:pPr marL="864000" lvl="1" indent="-324000">
              <a:spcBef>
                <a:spcPts val="1134"/>
              </a:spcBef>
              <a:buClr>
                <a:srgbClr val="000000"/>
              </a:buClr>
              <a:buSzPct val="75000"/>
              <a:buFont typeface="Symbol" charset="2"/>
              <a:buChar char=""/>
            </a:pPr>
            <a:r>
              <a:rPr lang="hr-HR" sz="2800" b="0" strike="noStrike" spc="-1">
                <a:latin typeface="Arial"/>
              </a:rPr>
              <a:t>Druga razina strukture</a:t>
            </a:r>
          </a:p>
          <a:p>
            <a:pPr marL="1296000" lvl="2" indent="-288000">
              <a:spcBef>
                <a:spcPts val="850"/>
              </a:spcBef>
              <a:buClr>
                <a:srgbClr val="000000"/>
              </a:buClr>
              <a:buSzPct val="45000"/>
              <a:buFont typeface="Wingdings" charset="2"/>
              <a:buChar char=""/>
            </a:pPr>
            <a:r>
              <a:rPr lang="hr-HR" sz="2400" b="0" strike="noStrike" spc="-1">
                <a:latin typeface="Arial"/>
              </a:rPr>
              <a:t>Treća razina strukture</a:t>
            </a:r>
          </a:p>
          <a:p>
            <a:pPr marL="1728000" lvl="3" indent="-216000">
              <a:spcBef>
                <a:spcPts val="567"/>
              </a:spcBef>
              <a:buClr>
                <a:srgbClr val="000000"/>
              </a:buClr>
              <a:buSzPct val="75000"/>
              <a:buFont typeface="Symbol" charset="2"/>
              <a:buChar char=""/>
            </a:pPr>
            <a:r>
              <a:rPr lang="hr-HR" sz="2000" b="0" strike="noStrike" spc="-1">
                <a:latin typeface="Arial"/>
              </a:rPr>
              <a:t>Četvrta razina strukture</a:t>
            </a:r>
          </a:p>
          <a:p>
            <a:pPr marL="2160000" lvl="4" indent="-216000">
              <a:spcBef>
                <a:spcPts val="283"/>
              </a:spcBef>
              <a:buClr>
                <a:srgbClr val="000000"/>
              </a:buClr>
              <a:buSzPct val="45000"/>
              <a:buFont typeface="Wingdings" charset="2"/>
              <a:buChar char=""/>
            </a:pPr>
            <a:r>
              <a:rPr lang="hr-HR" sz="2000" b="0" strike="noStrike" spc="-1">
                <a:latin typeface="Arial"/>
              </a:rPr>
              <a:t>Peta razina strukture</a:t>
            </a:r>
          </a:p>
          <a:p>
            <a:pPr marL="2592000" lvl="5" indent="-216000">
              <a:spcBef>
                <a:spcPts val="283"/>
              </a:spcBef>
              <a:buClr>
                <a:srgbClr val="000000"/>
              </a:buClr>
              <a:buSzPct val="45000"/>
              <a:buFont typeface="Wingdings" charset="2"/>
              <a:buChar char=""/>
            </a:pPr>
            <a:r>
              <a:rPr lang="hr-HR" sz="2000" b="0" strike="noStrike" spc="-1">
                <a:latin typeface="Arial"/>
              </a:rPr>
              <a:t>Šesta razina strukture</a:t>
            </a:r>
          </a:p>
          <a:p>
            <a:pPr marL="3024000" lvl="6" indent="-216000">
              <a:spcBef>
                <a:spcPts val="283"/>
              </a:spcBef>
              <a:buClr>
                <a:srgbClr val="000000"/>
              </a:buClr>
              <a:buSzPct val="45000"/>
              <a:buFont typeface="Wingdings" charset="2"/>
              <a:buChar char=""/>
            </a:pPr>
            <a:r>
              <a:rPr lang="hr-HR" sz="2000" b="0" strike="noStrike" spc="-1">
                <a:latin typeface="Arial"/>
              </a:rPr>
              <a:t>Sedma razina strukture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3" name="Picture 6"/>
          <p:cNvPicPr/>
          <p:nvPr/>
        </p:nvPicPr>
        <p:blipFill>
          <a:blip r:embed="rId14">
            <a:alphaModFix amt="10000"/>
          </a:blip>
          <a:stretch/>
        </p:blipFill>
        <p:spPr>
          <a:xfrm>
            <a:off x="0" y="0"/>
            <a:ext cx="12189600" cy="6855480"/>
          </a:xfrm>
          <a:prstGeom prst="rect">
            <a:avLst/>
          </a:prstGeom>
          <a:ln w="0">
            <a:noFill/>
          </a:ln>
        </p:spPr>
      </p:pic>
      <p:pic>
        <p:nvPicPr>
          <p:cNvPr id="44" name="Picture 14"/>
          <p:cNvPicPr/>
          <p:nvPr/>
        </p:nvPicPr>
        <p:blipFill>
          <a:blip r:embed="rId15"/>
          <a:stretch/>
        </p:blipFill>
        <p:spPr>
          <a:xfrm>
            <a:off x="0" y="1970280"/>
            <a:ext cx="10435320" cy="318600"/>
          </a:xfrm>
          <a:prstGeom prst="rect">
            <a:avLst/>
          </a:prstGeom>
          <a:ln w="0">
            <a:noFill/>
          </a:ln>
        </p:spPr>
      </p:pic>
      <p:pic>
        <p:nvPicPr>
          <p:cNvPr id="45" name="Picture 15"/>
          <p:cNvPicPr/>
          <p:nvPr/>
        </p:nvPicPr>
        <p:blipFill>
          <a:blip r:embed="rId16"/>
          <a:stretch/>
        </p:blipFill>
        <p:spPr>
          <a:xfrm>
            <a:off x="10585800" y="1971360"/>
            <a:ext cx="1600560" cy="141840"/>
          </a:xfrm>
          <a:prstGeom prst="rect">
            <a:avLst/>
          </a:prstGeom>
          <a:ln w="0">
            <a:noFill/>
          </a:ln>
        </p:spPr>
      </p:pic>
      <p:sp>
        <p:nvSpPr>
          <p:cNvPr id="46" name="CustomShape 1"/>
          <p:cNvSpPr/>
          <p:nvPr/>
        </p:nvSpPr>
        <p:spPr>
          <a:xfrm>
            <a:off x="0" y="609480"/>
            <a:ext cx="10435320" cy="136584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47" name="CustomShape 2"/>
          <p:cNvSpPr/>
          <p:nvPr/>
        </p:nvSpPr>
        <p:spPr>
          <a:xfrm>
            <a:off x="10585800" y="609480"/>
            <a:ext cx="1600560" cy="136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8"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hr-HR" sz="4400" b="0" strike="noStrike" spc="-1">
                <a:latin typeface="Arial"/>
              </a:rPr>
              <a:t>Kliknite za uređivanje formata teksta naslova</a:t>
            </a:r>
          </a:p>
        </p:txBody>
      </p:sp>
      <p:sp>
        <p:nvSpPr>
          <p:cNvPr id="49"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hr-HR" sz="3200" b="0" strike="noStrike" spc="-1">
                <a:latin typeface="Arial"/>
              </a:rPr>
              <a:t>Kliknite za uređivanje formata teksta strukture</a:t>
            </a:r>
          </a:p>
          <a:p>
            <a:pPr marL="864000" lvl="1" indent="-324000">
              <a:spcBef>
                <a:spcPts val="1134"/>
              </a:spcBef>
              <a:buClr>
                <a:srgbClr val="000000"/>
              </a:buClr>
              <a:buSzPct val="75000"/>
              <a:buFont typeface="Symbol" charset="2"/>
              <a:buChar char=""/>
            </a:pPr>
            <a:r>
              <a:rPr lang="hr-HR" sz="2800" b="0" strike="noStrike" spc="-1">
                <a:latin typeface="Arial"/>
              </a:rPr>
              <a:t>Druga razina strukture</a:t>
            </a:r>
          </a:p>
          <a:p>
            <a:pPr marL="1296000" lvl="2" indent="-288000">
              <a:spcBef>
                <a:spcPts val="850"/>
              </a:spcBef>
              <a:buClr>
                <a:srgbClr val="000000"/>
              </a:buClr>
              <a:buSzPct val="45000"/>
              <a:buFont typeface="Wingdings" charset="2"/>
              <a:buChar char=""/>
            </a:pPr>
            <a:r>
              <a:rPr lang="hr-HR" sz="2400" b="0" strike="noStrike" spc="-1">
                <a:latin typeface="Arial"/>
              </a:rPr>
              <a:t>Treća razina strukture</a:t>
            </a:r>
          </a:p>
          <a:p>
            <a:pPr marL="1728000" lvl="3" indent="-216000">
              <a:spcBef>
                <a:spcPts val="567"/>
              </a:spcBef>
              <a:buClr>
                <a:srgbClr val="000000"/>
              </a:buClr>
              <a:buSzPct val="75000"/>
              <a:buFont typeface="Symbol" charset="2"/>
              <a:buChar char=""/>
            </a:pPr>
            <a:r>
              <a:rPr lang="hr-HR" sz="2000" b="0" strike="noStrike" spc="-1">
                <a:latin typeface="Arial"/>
              </a:rPr>
              <a:t>Četvrta razina strukture</a:t>
            </a:r>
          </a:p>
          <a:p>
            <a:pPr marL="2160000" lvl="4" indent="-216000">
              <a:spcBef>
                <a:spcPts val="283"/>
              </a:spcBef>
              <a:buClr>
                <a:srgbClr val="000000"/>
              </a:buClr>
              <a:buSzPct val="45000"/>
              <a:buFont typeface="Wingdings" charset="2"/>
              <a:buChar char=""/>
            </a:pPr>
            <a:r>
              <a:rPr lang="hr-HR" sz="2000" b="0" strike="noStrike" spc="-1">
                <a:latin typeface="Arial"/>
              </a:rPr>
              <a:t>Peta razina strukture</a:t>
            </a:r>
          </a:p>
          <a:p>
            <a:pPr marL="2592000" lvl="5" indent="-216000">
              <a:spcBef>
                <a:spcPts val="283"/>
              </a:spcBef>
              <a:buClr>
                <a:srgbClr val="000000"/>
              </a:buClr>
              <a:buSzPct val="45000"/>
              <a:buFont typeface="Wingdings" charset="2"/>
              <a:buChar char=""/>
            </a:pPr>
            <a:r>
              <a:rPr lang="hr-HR" sz="2000" b="0" strike="noStrike" spc="-1">
                <a:latin typeface="Arial"/>
              </a:rPr>
              <a:t>Šesta razina strukture</a:t>
            </a:r>
          </a:p>
          <a:p>
            <a:pPr marL="3024000" lvl="6" indent="-216000">
              <a:spcBef>
                <a:spcPts val="283"/>
              </a:spcBef>
              <a:buClr>
                <a:srgbClr val="000000"/>
              </a:buClr>
              <a:buSzPct val="45000"/>
              <a:buFont typeface="Wingdings" charset="2"/>
              <a:buChar char=""/>
            </a:pPr>
            <a:r>
              <a:rPr lang="hr-HR" sz="2000" b="0" strike="noStrike" spc="-1">
                <a:latin typeface="Arial"/>
              </a:rPr>
              <a:t>Sedma razina strukture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6" name="Picture 6"/>
          <p:cNvPicPr/>
          <p:nvPr/>
        </p:nvPicPr>
        <p:blipFill>
          <a:blip r:embed="rId14">
            <a:alphaModFix amt="10000"/>
          </a:blip>
          <a:stretch/>
        </p:blipFill>
        <p:spPr>
          <a:xfrm>
            <a:off x="0" y="0"/>
            <a:ext cx="12189600" cy="6855480"/>
          </a:xfrm>
          <a:prstGeom prst="rect">
            <a:avLst/>
          </a:prstGeom>
          <a:ln w="0">
            <a:noFill/>
          </a:ln>
        </p:spPr>
      </p:pic>
      <p:pic>
        <p:nvPicPr>
          <p:cNvPr id="87" name="Picture 14"/>
          <p:cNvPicPr/>
          <p:nvPr/>
        </p:nvPicPr>
        <p:blipFill>
          <a:blip r:embed="rId15"/>
          <a:stretch/>
        </p:blipFill>
        <p:spPr>
          <a:xfrm>
            <a:off x="0" y="1970280"/>
            <a:ext cx="10435320" cy="318600"/>
          </a:xfrm>
          <a:prstGeom prst="rect">
            <a:avLst/>
          </a:prstGeom>
          <a:ln w="0">
            <a:noFill/>
          </a:ln>
        </p:spPr>
      </p:pic>
      <p:pic>
        <p:nvPicPr>
          <p:cNvPr id="88" name="Picture 15"/>
          <p:cNvPicPr/>
          <p:nvPr/>
        </p:nvPicPr>
        <p:blipFill>
          <a:blip r:embed="rId16"/>
          <a:stretch/>
        </p:blipFill>
        <p:spPr>
          <a:xfrm>
            <a:off x="10585800" y="1971360"/>
            <a:ext cx="1600560" cy="141840"/>
          </a:xfrm>
          <a:prstGeom prst="rect">
            <a:avLst/>
          </a:prstGeom>
          <a:ln w="0">
            <a:noFill/>
          </a:ln>
        </p:spPr>
      </p:pic>
      <p:sp>
        <p:nvSpPr>
          <p:cNvPr id="89" name="CustomShape 1"/>
          <p:cNvSpPr/>
          <p:nvPr/>
        </p:nvSpPr>
        <p:spPr>
          <a:xfrm>
            <a:off x="0" y="609480"/>
            <a:ext cx="10435320" cy="136584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90" name="CustomShape 2"/>
          <p:cNvSpPr/>
          <p:nvPr/>
        </p:nvSpPr>
        <p:spPr>
          <a:xfrm>
            <a:off x="10585800" y="609480"/>
            <a:ext cx="1600560" cy="136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1" name="PlaceHolder 3"/>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hr-HR" sz="1800" b="0" strike="noStrike" spc="-1">
                <a:latin typeface="Arial"/>
              </a:rPr>
              <a:t>Kliknite za uređivanje formata teksta naslova</a:t>
            </a:r>
          </a:p>
        </p:txBody>
      </p:sp>
      <p:sp>
        <p:nvSpPr>
          <p:cNvPr id="92" name="PlaceHolder 4"/>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hr-HR" sz="1800" b="0" strike="noStrike" spc="-1">
                <a:latin typeface="Arial"/>
              </a:rPr>
              <a:t>Kliknite za uređivanje formata teksta strukture</a:t>
            </a:r>
          </a:p>
          <a:p>
            <a:pPr marL="864000" lvl="1" indent="-324000" algn="ctr">
              <a:spcBef>
                <a:spcPts val="1134"/>
              </a:spcBef>
              <a:buClr>
                <a:srgbClr val="000000"/>
              </a:buClr>
              <a:buSzPct val="75000"/>
              <a:buFont typeface="Symbol" charset="2"/>
              <a:buChar char=""/>
            </a:pPr>
            <a:r>
              <a:rPr lang="hr-HR" sz="1800" b="0" strike="noStrike" spc="-1">
                <a:latin typeface="Arial"/>
              </a:rPr>
              <a:t>Druga razina strukture</a:t>
            </a:r>
          </a:p>
          <a:p>
            <a:pPr marL="1296000" lvl="2" indent="-288000" algn="ctr">
              <a:spcBef>
                <a:spcPts val="850"/>
              </a:spcBef>
              <a:buClr>
                <a:srgbClr val="000000"/>
              </a:buClr>
              <a:buSzPct val="45000"/>
              <a:buFont typeface="Wingdings" charset="2"/>
              <a:buChar char=""/>
            </a:pPr>
            <a:r>
              <a:rPr lang="hr-HR" sz="1800" b="0" strike="noStrike" spc="-1">
                <a:latin typeface="Arial"/>
              </a:rPr>
              <a:t>Treća razina strukture</a:t>
            </a:r>
          </a:p>
          <a:p>
            <a:pPr marL="1728000" lvl="3" indent="-216000" algn="ctr">
              <a:spcBef>
                <a:spcPts val="567"/>
              </a:spcBef>
              <a:buClr>
                <a:srgbClr val="000000"/>
              </a:buClr>
              <a:buSzPct val="75000"/>
              <a:buFont typeface="Symbol" charset="2"/>
              <a:buChar char=""/>
            </a:pPr>
            <a:r>
              <a:rPr lang="hr-HR" sz="1800" b="0" strike="noStrike" spc="-1">
                <a:latin typeface="Arial"/>
              </a:rPr>
              <a:t>Četvrta razina strukture</a:t>
            </a:r>
          </a:p>
          <a:p>
            <a:pPr marL="2160000" lvl="4" indent="-216000" algn="ctr">
              <a:spcBef>
                <a:spcPts val="283"/>
              </a:spcBef>
              <a:buClr>
                <a:srgbClr val="000000"/>
              </a:buClr>
              <a:buSzPct val="45000"/>
              <a:buFont typeface="Wingdings" charset="2"/>
              <a:buChar char=""/>
            </a:pPr>
            <a:r>
              <a:rPr lang="hr-HR" sz="1800" b="0" strike="noStrike" spc="-1">
                <a:latin typeface="Arial"/>
              </a:rPr>
              <a:t>Peta razina strukture</a:t>
            </a:r>
          </a:p>
          <a:p>
            <a:pPr marL="2592000" lvl="5" indent="-216000" algn="ctr">
              <a:spcBef>
                <a:spcPts val="283"/>
              </a:spcBef>
              <a:buClr>
                <a:srgbClr val="000000"/>
              </a:buClr>
              <a:buSzPct val="45000"/>
              <a:buFont typeface="Wingdings" charset="2"/>
              <a:buChar char=""/>
            </a:pPr>
            <a:r>
              <a:rPr lang="hr-HR" sz="1800" b="0" strike="noStrike" spc="-1">
                <a:latin typeface="Arial"/>
              </a:rPr>
              <a:t>Šesta razina strukture</a:t>
            </a:r>
          </a:p>
          <a:p>
            <a:pPr marL="3024000" lvl="6" indent="-216000" algn="ctr">
              <a:spcBef>
                <a:spcPts val="283"/>
              </a:spcBef>
              <a:buClr>
                <a:srgbClr val="000000"/>
              </a:buClr>
              <a:buSzPct val="45000"/>
              <a:buFont typeface="Wingdings" charset="2"/>
              <a:buChar char=""/>
            </a:pPr>
            <a:r>
              <a:rPr lang="hr-HR" sz="1800" b="0" strike="noStrike" spc="-1">
                <a:latin typeface="Arial"/>
              </a:rPr>
              <a:t>Sedma razina strukture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r.wikipedia.org/wiki/Kategorija:Ameri%C4%8Dka_kultura" TargetMode="External"/><Relationship Id="rId2" Type="http://schemas.openxmlformats.org/officeDocument/2006/relationships/hyperlink" Target="https://en.wikipedia.org/wiki/Culture_of_the_United_States" TargetMode="External"/><Relationship Id="rId1" Type="http://schemas.openxmlformats.org/officeDocument/2006/relationships/slideLayout" Target="../slideLayouts/slideLayout26.xml"/><Relationship Id="rId6" Type="http://schemas.openxmlformats.org/officeDocument/2006/relationships/hyperlink" Target="https://hr.history-hub.com/sto-je-americka-kultura" TargetMode="External"/><Relationship Id="rId5" Type="http://schemas.openxmlformats.org/officeDocument/2006/relationships/hyperlink" Target="https://www.integraledu.hr/news/10-stvari-o-americkoj-kulturi" TargetMode="External"/><Relationship Id="rId4" Type="http://schemas.openxmlformats.org/officeDocument/2006/relationships/hyperlink" Target="https://www.livescience.com/28945-american-cultur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portal.arkansas.gov/" TargetMode="External"/><Relationship Id="rId7" Type="http://schemas.openxmlformats.org/officeDocument/2006/relationships/image" Target="../media/image4.jpeg"/><Relationship Id="rId2" Type="http://schemas.openxmlformats.org/officeDocument/2006/relationships/hyperlink" Target="https://deltabyways.com/" TargetMode="External"/><Relationship Id="rId1" Type="http://schemas.openxmlformats.org/officeDocument/2006/relationships/slideLayout" Target="../slideLayouts/slideLayout13.xml"/><Relationship Id="rId6" Type="http://schemas.openxmlformats.org/officeDocument/2006/relationships/hyperlink" Target="https://www.google.com/maps/@34.6948153,-91.3066078,3a,75y,21.16h,76.4t/data=!3m6!1e1!3m4!1smcQZlanr7REcKmt3UvxHLg!2e0!7i13312!8i6656?entry=ttu" TargetMode="External"/><Relationship Id="rId5" Type="http://schemas.openxmlformats.org/officeDocument/2006/relationships/hyperlink" Target="https://www.clarendonlions.org/" TargetMode="External"/><Relationship Id="rId4" Type="http://schemas.openxmlformats.org/officeDocument/2006/relationships/hyperlink" Target="https://cityofclarendonar.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zoo-osijek.hr/hr/novosti/americki-bizon-183/" TargetMode="External"/><Relationship Id="rId2" Type="http://schemas.openxmlformats.org/officeDocument/2006/relationships/hyperlink" Target="https://enciklopedija.hr/natuknica.aspx?ID=56303"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file:///C:\Users\freli\Desktop\KNJIZNICA\Kurikul\2021.-2022\Bookmark%20Exchange%20Project\big-oak.jpg" TargetMode="External"/><Relationship Id="rId4" Type="http://schemas.openxmlformats.org/officeDocument/2006/relationships/hyperlink" Target="https://www.profil-klett.hr/repozitorij-materijali/bjeloglavi-ora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xh20Xsn_p9k"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680400" y="2733840"/>
            <a:ext cx="8141760" cy="13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90000"/>
              </a:lnSpc>
            </a:pPr>
            <a:r>
              <a:rPr lang="hr-HR" sz="5400" b="0" strike="noStrike" spc="-1" dirty="0">
                <a:solidFill>
                  <a:srgbClr val="000000"/>
                </a:solidFill>
                <a:latin typeface="Trebuchet MS"/>
                <a:ea typeface="DejaVu Sans"/>
              </a:rPr>
              <a:t>Projekt razmjene straničnika 2023./24.</a:t>
            </a:r>
            <a:endParaRPr lang="hr-HR" sz="5400" b="0" strike="noStrike" spc="-1" dirty="0">
              <a:latin typeface="Arial"/>
            </a:endParaRPr>
          </a:p>
        </p:txBody>
      </p:sp>
      <p:sp>
        <p:nvSpPr>
          <p:cNvPr id="130" name="CustomShape 2"/>
          <p:cNvSpPr/>
          <p:nvPr/>
        </p:nvSpPr>
        <p:spPr>
          <a:xfrm>
            <a:off x="680400" y="4394160"/>
            <a:ext cx="8141760" cy="20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87500" lnSpcReduction="20000"/>
          </a:bodyPr>
          <a:lstStyle/>
          <a:p>
            <a:pPr algn="r">
              <a:lnSpc>
                <a:spcPct val="90000"/>
              </a:lnSpc>
              <a:spcBef>
                <a:spcPts val="1001"/>
              </a:spcBef>
            </a:pPr>
            <a:endParaRPr lang="hr-HR" sz="1800" b="0" strike="noStrike" spc="-1" dirty="0">
              <a:latin typeface="Arial"/>
            </a:endParaRPr>
          </a:p>
          <a:p>
            <a:pPr algn="r">
              <a:lnSpc>
                <a:spcPct val="90000"/>
              </a:lnSpc>
              <a:spcBef>
                <a:spcPts val="1001"/>
              </a:spcBef>
            </a:pPr>
            <a:r>
              <a:rPr lang="hr-HR" sz="2000" b="0" strike="noStrike" spc="-1" dirty="0">
                <a:solidFill>
                  <a:srgbClr val="000000"/>
                </a:solidFill>
                <a:latin typeface="Trebuchet MS"/>
                <a:ea typeface="DejaVu Sans"/>
              </a:rPr>
              <a:t>OŠ Petra Zrinskog Zagreb</a:t>
            </a:r>
            <a:endParaRPr lang="hr-HR" sz="2000" b="0" strike="noStrike" spc="-1" dirty="0">
              <a:latin typeface="Arial"/>
            </a:endParaRPr>
          </a:p>
          <a:p>
            <a:pPr algn="r">
              <a:lnSpc>
                <a:spcPct val="90000"/>
              </a:lnSpc>
              <a:spcBef>
                <a:spcPts val="1001"/>
              </a:spcBef>
            </a:pPr>
            <a:r>
              <a:rPr lang="hr-HR" sz="2000" b="0" strike="noStrike" spc="-1" dirty="0">
                <a:solidFill>
                  <a:srgbClr val="000000"/>
                </a:solidFill>
                <a:latin typeface="Trebuchet MS"/>
                <a:ea typeface="DejaVu Sans"/>
              </a:rPr>
              <a:t>Školska knjižničarka Rahela Frelih</a:t>
            </a:r>
            <a:endParaRPr lang="hr-HR" sz="2000" b="0" strike="noStrike" spc="-1" dirty="0">
              <a:latin typeface="Arial"/>
            </a:endParaRPr>
          </a:p>
          <a:p>
            <a:pPr algn="r">
              <a:lnSpc>
                <a:spcPct val="90000"/>
              </a:lnSpc>
              <a:spcBef>
                <a:spcPts val="1001"/>
              </a:spcBef>
            </a:pPr>
            <a:r>
              <a:rPr lang="hr-HR" sz="2000" b="0" strike="noStrike" spc="-1" dirty="0">
                <a:solidFill>
                  <a:srgbClr val="000000"/>
                </a:solidFill>
                <a:latin typeface="Trebuchet MS"/>
                <a:ea typeface="DejaVu Sans"/>
              </a:rPr>
              <a:t>Učiteljice u produženom boravku Davorka </a:t>
            </a:r>
            <a:r>
              <a:rPr lang="hr-HR" sz="2000" b="0" strike="noStrike" spc="-1" dirty="0" err="1">
                <a:solidFill>
                  <a:srgbClr val="000000"/>
                </a:solidFill>
                <a:latin typeface="Trebuchet MS"/>
                <a:ea typeface="DejaVu Sans"/>
              </a:rPr>
              <a:t>Siketić</a:t>
            </a:r>
            <a:r>
              <a:rPr lang="hr-HR" sz="2000" b="0" strike="noStrike" spc="-1" dirty="0">
                <a:solidFill>
                  <a:srgbClr val="000000"/>
                </a:solidFill>
                <a:latin typeface="Trebuchet MS"/>
                <a:ea typeface="DejaVu Sans"/>
              </a:rPr>
              <a:t> i Kristina Popović-</a:t>
            </a:r>
            <a:r>
              <a:rPr lang="hr-HR" sz="2000" spc="-1" dirty="0">
                <a:solidFill>
                  <a:srgbClr val="000000"/>
                </a:solidFill>
                <a:latin typeface="Trebuchet MS"/>
                <a:ea typeface="DejaVu Sans"/>
              </a:rPr>
              <a:t>P</a:t>
            </a:r>
            <a:r>
              <a:rPr lang="hr-HR" sz="2000" b="0" strike="noStrike" spc="-1" dirty="0">
                <a:solidFill>
                  <a:srgbClr val="000000"/>
                </a:solidFill>
                <a:latin typeface="Trebuchet MS"/>
                <a:ea typeface="DejaVu Sans"/>
              </a:rPr>
              <a:t>resečki</a:t>
            </a:r>
            <a:endParaRPr lang="hr-HR" sz="2000" b="0" strike="noStrike" spc="-1" dirty="0">
              <a:latin typeface="Arial"/>
            </a:endParaRPr>
          </a:p>
          <a:p>
            <a:pPr algn="r">
              <a:lnSpc>
                <a:spcPct val="90000"/>
              </a:lnSpc>
              <a:spcBef>
                <a:spcPts val="1001"/>
              </a:spcBef>
            </a:pPr>
            <a:r>
              <a:rPr lang="hr-HR" sz="2000" b="0" strike="noStrike" spc="-1" dirty="0">
                <a:solidFill>
                  <a:srgbClr val="000000"/>
                </a:solidFill>
                <a:latin typeface="Trebuchet MS"/>
                <a:ea typeface="DejaVu Sans"/>
              </a:rPr>
              <a:t>Profesorica engleskog jezika Sunčica Ninčević</a:t>
            </a:r>
            <a:endParaRPr lang="hr-HR" sz="2000" b="0" strike="noStrike" spc="-1" dirty="0">
              <a:latin typeface="Arial"/>
            </a:endParaRPr>
          </a:p>
          <a:p>
            <a:pPr algn="r">
              <a:lnSpc>
                <a:spcPct val="90000"/>
              </a:lnSpc>
              <a:spcBef>
                <a:spcPts val="1001"/>
              </a:spcBef>
            </a:pPr>
            <a:r>
              <a:rPr lang="hr-HR" sz="2000" b="0" strike="noStrike" spc="-1" dirty="0">
                <a:solidFill>
                  <a:srgbClr val="000000"/>
                </a:solidFill>
                <a:latin typeface="Trebuchet MS"/>
                <a:ea typeface="DejaVu Sans"/>
              </a:rPr>
              <a:t>Profesorica likovne kulture Jurana </a:t>
            </a:r>
            <a:r>
              <a:rPr lang="hr-HR" sz="2000" b="0" strike="noStrike" spc="-1" dirty="0" err="1">
                <a:solidFill>
                  <a:srgbClr val="000000"/>
                </a:solidFill>
                <a:latin typeface="Trebuchet MS"/>
                <a:ea typeface="DejaVu Sans"/>
              </a:rPr>
              <a:t>Linarić</a:t>
            </a:r>
            <a:r>
              <a:rPr lang="hr-HR" sz="2000" b="0" strike="noStrike" spc="-1" dirty="0">
                <a:solidFill>
                  <a:srgbClr val="000000"/>
                </a:solidFill>
                <a:latin typeface="Trebuchet MS"/>
                <a:ea typeface="DejaVu Sans"/>
              </a:rPr>
              <a:t>-Mihalić</a:t>
            </a:r>
            <a:endParaRPr lang="hr-HR" sz="20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FDE643-78CC-6B88-3A0F-376C3A6D8753}"/>
              </a:ext>
            </a:extLst>
          </p:cNvPr>
          <p:cNvSpPr>
            <a:spLocks noGrp="1"/>
          </p:cNvSpPr>
          <p:nvPr>
            <p:ph type="title"/>
          </p:nvPr>
        </p:nvSpPr>
        <p:spPr/>
        <p:txBody>
          <a:bodyPr/>
          <a:lstStyle/>
          <a:p>
            <a:pPr algn="ctr"/>
            <a:r>
              <a:rPr lang="hr-HR" dirty="0"/>
              <a:t>Kultura Amerike</a:t>
            </a:r>
          </a:p>
        </p:txBody>
      </p:sp>
      <p:sp>
        <p:nvSpPr>
          <p:cNvPr id="3" name="Podnaslov 2">
            <a:extLst>
              <a:ext uri="{FF2B5EF4-FFF2-40B4-BE49-F238E27FC236}">
                <a16:creationId xmlns:a16="http://schemas.microsoft.com/office/drawing/2014/main" id="{91A0D69E-1AA6-982A-9CC0-378E1750ED60}"/>
              </a:ext>
            </a:extLst>
          </p:cNvPr>
          <p:cNvSpPr>
            <a:spLocks noGrp="1"/>
          </p:cNvSpPr>
          <p:nvPr>
            <p:ph type="subTitle"/>
          </p:nvPr>
        </p:nvSpPr>
        <p:spPr/>
        <p:txBody>
          <a:bodyPr/>
          <a:lstStyle/>
          <a:p>
            <a:r>
              <a:rPr lang="hr-HR" dirty="0">
                <a:hlinkClick r:id="rId2"/>
              </a:rPr>
              <a:t>https://en.wikipedia.org/wiki/Culture_of_the_United_States</a:t>
            </a:r>
            <a:endParaRPr lang="hr-HR" dirty="0"/>
          </a:p>
          <a:p>
            <a:r>
              <a:rPr lang="hr-HR" dirty="0">
                <a:hlinkClick r:id="rId3"/>
              </a:rPr>
              <a:t>https://hr.wikipedia.org/wiki/Kategorija:Ameri%C4%8Dka_kultura</a:t>
            </a:r>
            <a:endParaRPr lang="hr-HR" dirty="0"/>
          </a:p>
          <a:p>
            <a:r>
              <a:rPr lang="hr-HR" dirty="0">
                <a:hlinkClick r:id="rId4"/>
              </a:rPr>
              <a:t>https://www.livescience.com/28945-american-culture.html</a:t>
            </a:r>
            <a:endParaRPr lang="hr-HR" dirty="0"/>
          </a:p>
          <a:p>
            <a:r>
              <a:rPr lang="hr-HR" dirty="0">
                <a:hlinkClick r:id="rId5"/>
              </a:rPr>
              <a:t>https://www.integraledu.hr/news/10-stvari-o-americkoj-kulturi</a:t>
            </a:r>
            <a:endParaRPr lang="hr-HR" dirty="0"/>
          </a:p>
          <a:p>
            <a:r>
              <a:rPr lang="hr-HR">
                <a:hlinkClick r:id="rId6"/>
              </a:rPr>
              <a:t>https://hr.history-hub.com/sto-je-americka-kultura</a:t>
            </a:r>
            <a:endParaRPr lang="hr-HR"/>
          </a:p>
          <a:p>
            <a:endParaRPr lang="hr-HR" dirty="0"/>
          </a:p>
          <a:p>
            <a:endParaRPr lang="hr-HR" dirty="0"/>
          </a:p>
        </p:txBody>
      </p:sp>
    </p:spTree>
    <p:extLst>
      <p:ext uri="{BB962C8B-B14F-4D97-AF65-F5344CB8AC3E}">
        <p14:creationId xmlns:p14="http://schemas.microsoft.com/office/powerpoint/2010/main" val="198457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680400" y="753120"/>
            <a:ext cx="9611280" cy="107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hr-HR" sz="3600" b="0" strike="noStrike" spc="-1">
                <a:solidFill>
                  <a:srgbClr val="000000"/>
                </a:solidFill>
                <a:latin typeface="Trebuchet MS"/>
                <a:ea typeface="DejaVu Sans"/>
              </a:rPr>
              <a:t>Međunarodni projekt razmjene straničnika</a:t>
            </a:r>
            <a:endParaRPr lang="hr-HR" sz="3600" b="0" strike="noStrike" spc="-1">
              <a:latin typeface="Arial"/>
            </a:endParaRPr>
          </a:p>
        </p:txBody>
      </p:sp>
      <p:sp>
        <p:nvSpPr>
          <p:cNvPr id="132" name="CustomShape 2"/>
          <p:cNvSpPr/>
          <p:nvPr/>
        </p:nvSpPr>
        <p:spPr>
          <a:xfrm>
            <a:off x="680400" y="2336760"/>
            <a:ext cx="10333440" cy="429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Kada? U Međunarodnom mjesecu školskih knjižnica = u listopadu.</a:t>
            </a:r>
            <a:endParaRPr lang="hr-HR" sz="2000" b="0" strike="noStrike" spc="-1" dirty="0">
              <a:latin typeface="Arial"/>
            </a:endParaRPr>
          </a:p>
          <a:p>
            <a:pPr>
              <a:lnSpc>
                <a:spcPct val="90000"/>
              </a:lnSpc>
              <a:spcBef>
                <a:spcPts val="1001"/>
              </a:spcBef>
            </a:pPr>
            <a:endParaRPr lang="hr-HR" sz="2000" b="0" strike="noStrike" spc="-1" dirty="0">
              <a:latin typeface="Arial"/>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Tko? Međunarodna udruga školskih knjižničara je organizator, a sudjeluju škole iz cijelog svijeta.</a:t>
            </a:r>
            <a:endParaRPr lang="hr-HR" sz="2000" b="0" strike="noStrike" spc="-1" dirty="0">
              <a:latin typeface="Arial"/>
            </a:endParaRPr>
          </a:p>
          <a:p>
            <a:pPr>
              <a:lnSpc>
                <a:spcPct val="90000"/>
              </a:lnSpc>
              <a:spcBef>
                <a:spcPts val="1001"/>
              </a:spcBef>
            </a:pPr>
            <a:endParaRPr lang="hr-HR" sz="2000" b="0" strike="noStrike" spc="-1" dirty="0">
              <a:latin typeface="Arial"/>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Cilj: razmjena straničnika između školskih knjižničara i njihovih korisnika iz cijeloga svijeta.</a:t>
            </a:r>
          </a:p>
          <a:p>
            <a:pPr marL="2520">
              <a:lnSpc>
                <a:spcPct val="90000"/>
              </a:lnSpc>
              <a:spcBef>
                <a:spcPts val="1001"/>
              </a:spcBef>
              <a:buClr>
                <a:srgbClr val="FFFFFF"/>
              </a:buClr>
            </a:pPr>
            <a:endParaRPr lang="hr-HR" sz="2000" b="0" strike="noStrike" spc="-1" dirty="0">
              <a:solidFill>
                <a:srgbClr val="000000"/>
              </a:solidFill>
              <a:latin typeface="Trebuchet MS"/>
              <a:ea typeface="DejaVu Sans"/>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Ovogodišnja tema: </a:t>
            </a:r>
            <a:r>
              <a:rPr lang="hr-HR" sz="2000" dirty="0">
                <a:latin typeface="Trebuchet MS" panose="020B0603020202020204" pitchFamily="34" charset="0"/>
              </a:rPr>
              <a:t>„</a:t>
            </a:r>
            <a:r>
              <a:rPr lang="hr-HR" sz="2000" dirty="0" err="1">
                <a:latin typeface="Trebuchet MS" panose="020B0603020202020204" pitchFamily="34" charset="0"/>
              </a:rPr>
              <a:t>The</a:t>
            </a:r>
            <a:r>
              <a:rPr lang="hr-HR" sz="2000" dirty="0">
                <a:latin typeface="Trebuchet MS" panose="020B0603020202020204" pitchFamily="34" charset="0"/>
              </a:rPr>
              <a:t> </a:t>
            </a:r>
            <a:r>
              <a:rPr lang="hr-HR" sz="2000" dirty="0" err="1">
                <a:latin typeface="Trebuchet MS" panose="020B0603020202020204" pitchFamily="34" charset="0"/>
              </a:rPr>
              <a:t>School</a:t>
            </a:r>
            <a:r>
              <a:rPr lang="hr-HR" sz="2000" dirty="0">
                <a:latin typeface="Trebuchet MS" panose="020B0603020202020204" pitchFamily="34" charset="0"/>
              </a:rPr>
              <a:t> </a:t>
            </a:r>
            <a:r>
              <a:rPr lang="hr-HR" sz="2000" dirty="0" err="1">
                <a:latin typeface="Trebuchet MS" panose="020B0603020202020204" pitchFamily="34" charset="0"/>
              </a:rPr>
              <a:t>Library</a:t>
            </a:r>
            <a:r>
              <a:rPr lang="hr-HR" sz="2000" dirty="0">
                <a:latin typeface="Trebuchet MS" panose="020B0603020202020204" pitchFamily="34" charset="0"/>
              </a:rPr>
              <a:t>: My </a:t>
            </a:r>
            <a:r>
              <a:rPr lang="hr-HR" sz="2000" dirty="0" err="1">
                <a:latin typeface="Trebuchet MS" panose="020B0603020202020204" pitchFamily="34" charset="0"/>
              </a:rPr>
              <a:t>Happy</a:t>
            </a:r>
            <a:r>
              <a:rPr lang="hr-HR" sz="2000" dirty="0">
                <a:latin typeface="Trebuchet MS" panose="020B0603020202020204" pitchFamily="34" charset="0"/>
              </a:rPr>
              <a:t> Place </a:t>
            </a:r>
            <a:r>
              <a:rPr lang="hr-HR" sz="2000" dirty="0" err="1">
                <a:latin typeface="Trebuchet MS" panose="020B0603020202020204" pitchFamily="34" charset="0"/>
              </a:rPr>
              <a:t>where</a:t>
            </a:r>
            <a:r>
              <a:rPr lang="hr-HR" sz="2000" dirty="0">
                <a:latin typeface="Trebuchet MS" panose="020B0603020202020204" pitchFamily="34" charset="0"/>
              </a:rPr>
              <a:t> </a:t>
            </a:r>
            <a:r>
              <a:rPr lang="hr-HR" sz="2000" dirty="0" err="1">
                <a:latin typeface="Trebuchet MS" panose="020B0603020202020204" pitchFamily="34" charset="0"/>
              </a:rPr>
              <a:t>Creativity</a:t>
            </a:r>
            <a:r>
              <a:rPr lang="hr-HR" sz="2000" dirty="0">
                <a:latin typeface="Trebuchet MS" panose="020B0603020202020204" pitchFamily="34" charset="0"/>
              </a:rPr>
              <a:t> </a:t>
            </a:r>
            <a:r>
              <a:rPr lang="hr-HR" sz="2000" dirty="0" err="1">
                <a:latin typeface="Trebuchet MS" panose="020B0603020202020204" pitchFamily="34" charset="0"/>
              </a:rPr>
              <a:t>and</a:t>
            </a:r>
            <a:r>
              <a:rPr lang="hr-HR" sz="2000" dirty="0">
                <a:latin typeface="Trebuchet MS" panose="020B0603020202020204" pitchFamily="34" charset="0"/>
              </a:rPr>
              <a:t>    </a:t>
            </a:r>
            <a:r>
              <a:rPr lang="hr-HR" sz="2000" dirty="0" err="1">
                <a:latin typeface="Trebuchet MS" panose="020B0603020202020204" pitchFamily="34" charset="0"/>
              </a:rPr>
              <a:t>Imagination</a:t>
            </a:r>
            <a:r>
              <a:rPr lang="hr-HR" sz="2000" dirty="0">
                <a:latin typeface="Trebuchet MS" panose="020B0603020202020204" pitchFamily="34" charset="0"/>
              </a:rPr>
              <a:t> </a:t>
            </a:r>
            <a:r>
              <a:rPr lang="hr-HR" sz="2000" dirty="0" err="1">
                <a:latin typeface="Trebuchet MS" panose="020B0603020202020204" pitchFamily="34" charset="0"/>
              </a:rPr>
              <a:t>flourish</a:t>
            </a:r>
            <a:r>
              <a:rPr lang="hr-HR" sz="2000" dirty="0">
                <a:latin typeface="Trebuchet MS" panose="020B0603020202020204" pitchFamily="34" charset="0"/>
              </a:rPr>
              <a:t>“ </a:t>
            </a:r>
          </a:p>
          <a:p>
            <a:pPr>
              <a:lnSpc>
                <a:spcPct val="100000"/>
              </a:lnSpc>
            </a:pPr>
            <a:r>
              <a:rPr lang="hr-HR" sz="2000" dirty="0">
                <a:latin typeface="Trebuchet MS" panose="020B0603020202020204" pitchFamily="34" charset="0"/>
              </a:rPr>
              <a:t>	(Školska knjižnica: moje sretno mjesto gdje kreativnost i mašta bujaju)</a:t>
            </a:r>
            <a:endParaRPr lang="hr-HR" sz="2400" b="0" strike="noStrike" spc="-1" dirty="0">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DFFE67F6-3DCE-161C-1F6B-320BE9E0AAE0}"/>
              </a:ext>
            </a:extLst>
          </p:cNvPr>
          <p:cNvSpPr>
            <a:spLocks noGrp="1"/>
          </p:cNvSpPr>
          <p:nvPr>
            <p:ph type="subTitle"/>
          </p:nvPr>
        </p:nvSpPr>
        <p:spPr>
          <a:xfrm>
            <a:off x="609960" y="2134872"/>
            <a:ext cx="10972080" cy="3976920"/>
          </a:xfrm>
        </p:spPr>
        <p:txBody>
          <a:bodyPr/>
          <a:lstStyle/>
          <a:p>
            <a:pPr marL="0" indent="0">
              <a:buNone/>
            </a:pPr>
            <a:r>
              <a:rPr lang="en-US" sz="2400" dirty="0">
                <a:latin typeface="Trebuchet MS" panose="020B0603020202020204" pitchFamily="34" charset="0"/>
              </a:rPr>
              <a:t>Arkansas is an interesting state. Our town is located in eastern Arkansas, between the cities of Little Rock and Memphis, Tennessee.  The area is known as "the Delta" because of it</a:t>
            </a:r>
            <a:r>
              <a:rPr lang="hr-HR" sz="2400" dirty="0">
                <a:latin typeface="Trebuchet MS" panose="020B0603020202020204" pitchFamily="34" charset="0"/>
              </a:rPr>
              <a:t>s</a:t>
            </a:r>
            <a:r>
              <a:rPr lang="en-US" sz="2400" dirty="0">
                <a:latin typeface="Trebuchet MS" panose="020B0603020202020204" pitchFamily="34" charset="0"/>
              </a:rPr>
              <a:t> location between the Mississippi, White and Arkansas Rivers. Our school serves students from several different rural communities. Farming is the primary industry. The students who will be participating in this exchange are 4th graders.</a:t>
            </a:r>
            <a:r>
              <a:rPr lang="hr-HR" sz="2400" dirty="0">
                <a:latin typeface="Trebuchet MS" panose="020B0603020202020204" pitchFamily="34" charset="0"/>
              </a:rPr>
              <a:t> </a:t>
            </a:r>
            <a:r>
              <a:rPr lang="en-US" sz="2400" dirty="0">
                <a:latin typeface="Trebuchet MS" panose="020B0603020202020204" pitchFamily="34" charset="0"/>
              </a:rPr>
              <a:t>They enjoy playing American football, basketball, cheerleading, dancing, and playing video games. </a:t>
            </a:r>
            <a:endParaRPr lang="hr-HR" sz="2400" dirty="0">
              <a:latin typeface="Trebuchet MS" panose="020B0603020202020204" pitchFamily="34" charset="0"/>
            </a:endParaRPr>
          </a:p>
          <a:p>
            <a:pPr marL="0" indent="0" algn="r">
              <a:buNone/>
            </a:pPr>
            <a:r>
              <a:rPr lang="hr-HR" sz="2400" spc="-1" dirty="0">
                <a:solidFill>
                  <a:srgbClr val="000000"/>
                </a:solidFill>
                <a:latin typeface="Trebuchet MS"/>
                <a:ea typeface="Microsoft YaHei"/>
              </a:rPr>
              <a:t>Lisa </a:t>
            </a:r>
            <a:r>
              <a:rPr lang="hr-HR" sz="2400" spc="-1" dirty="0" err="1">
                <a:solidFill>
                  <a:srgbClr val="000000"/>
                </a:solidFill>
                <a:latin typeface="Trebuchet MS"/>
                <a:ea typeface="Microsoft YaHei"/>
              </a:rPr>
              <a:t>Steeland</a:t>
            </a:r>
            <a:endParaRPr lang="hr-HR" sz="2400" spc="-1" dirty="0">
              <a:solidFill>
                <a:srgbClr val="000000"/>
              </a:solidFill>
              <a:latin typeface="Trebuchet MS"/>
              <a:ea typeface="Microsoft YaHei"/>
            </a:endParaRPr>
          </a:p>
          <a:p>
            <a:pPr marL="0" indent="0" algn="r">
              <a:buNone/>
            </a:pPr>
            <a:endParaRPr lang="hr-HR" sz="2400" dirty="0">
              <a:latin typeface="Trebuchet MS" panose="020B0603020202020204" pitchFamily="34" charset="0"/>
            </a:endParaRPr>
          </a:p>
        </p:txBody>
      </p:sp>
    </p:spTree>
    <p:extLst>
      <p:ext uri="{BB962C8B-B14F-4D97-AF65-F5344CB8AC3E}">
        <p14:creationId xmlns:p14="http://schemas.microsoft.com/office/powerpoint/2010/main" val="180866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680400" y="753120"/>
            <a:ext cx="9611280" cy="1078560"/>
          </a:xfrm>
          <a:prstGeom prst="rect">
            <a:avLst/>
          </a:prstGeom>
          <a:noFill/>
          <a:ln w="0">
            <a:noFill/>
          </a:ln>
        </p:spPr>
        <p:style>
          <a:lnRef idx="0">
            <a:scrgbClr r="0" g="0" b="0"/>
          </a:lnRef>
          <a:fillRef idx="0">
            <a:scrgbClr r="0" g="0" b="0"/>
          </a:fillRef>
          <a:effectRef idx="0">
            <a:scrgbClr r="0" g="0" b="0"/>
          </a:effectRef>
          <a:fontRef idx="minor"/>
        </p:style>
      </p:sp>
      <p:sp>
        <p:nvSpPr>
          <p:cNvPr id="134" name="CustomShape 2"/>
          <p:cNvSpPr/>
          <p:nvPr/>
        </p:nvSpPr>
        <p:spPr>
          <a:xfrm>
            <a:off x="680400" y="2336760"/>
            <a:ext cx="9611280" cy="428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Kontinent: Sjeverna Amerika</a:t>
            </a:r>
            <a:endParaRPr lang="hr-HR" sz="2000" b="0" strike="noStrike" spc="-1" dirty="0">
              <a:latin typeface="Arial"/>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Država: SAD</a:t>
            </a:r>
          </a:p>
          <a:p>
            <a:pPr marL="228600" indent="-226080">
              <a:lnSpc>
                <a:spcPct val="90000"/>
              </a:lnSpc>
              <a:spcBef>
                <a:spcPts val="1001"/>
              </a:spcBef>
              <a:buClr>
                <a:srgbClr val="FFFFFF"/>
              </a:buClr>
              <a:buFont typeface="Arial"/>
              <a:buChar char="•"/>
            </a:pPr>
            <a:r>
              <a:rPr lang="hr-HR" sz="2000" spc="-1" dirty="0">
                <a:solidFill>
                  <a:srgbClr val="000000"/>
                </a:solidFill>
                <a:latin typeface="Trebuchet MS"/>
              </a:rPr>
              <a:t>Područje: „</a:t>
            </a:r>
            <a:r>
              <a:rPr lang="hr-HR" sz="2000" spc="-1" dirty="0" err="1">
                <a:solidFill>
                  <a:srgbClr val="000000"/>
                </a:solidFill>
                <a:latin typeface="Trebuchet MS"/>
                <a:hlinkClick r:id="rId2"/>
              </a:rPr>
              <a:t>The</a:t>
            </a:r>
            <a:r>
              <a:rPr lang="hr-HR" sz="2000" spc="-1" dirty="0">
                <a:solidFill>
                  <a:srgbClr val="000000"/>
                </a:solidFill>
                <a:latin typeface="Trebuchet MS"/>
                <a:hlinkClick r:id="rId2"/>
              </a:rPr>
              <a:t> Delta</a:t>
            </a:r>
            <a:r>
              <a:rPr lang="hr-HR" sz="2000" spc="-1" dirty="0">
                <a:solidFill>
                  <a:srgbClr val="000000"/>
                </a:solidFill>
                <a:latin typeface="Trebuchet MS"/>
              </a:rPr>
              <a:t>”</a:t>
            </a:r>
            <a:endParaRPr lang="hr-HR" sz="2000" b="0" strike="noStrike" spc="-1" dirty="0">
              <a:latin typeface="Arial"/>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DejaVu Sans"/>
              </a:rPr>
              <a:t>Savezna država: </a:t>
            </a:r>
            <a:r>
              <a:rPr lang="hr-HR" sz="2000" b="0" strike="noStrike" spc="-1" dirty="0">
                <a:solidFill>
                  <a:srgbClr val="000000"/>
                </a:solidFill>
                <a:latin typeface="Trebuchet MS"/>
                <a:ea typeface="Microsoft YaHei"/>
                <a:hlinkClick r:id="rId3"/>
              </a:rPr>
              <a:t>Arkansas</a:t>
            </a:r>
            <a:endParaRPr lang="hr-HR" sz="2000" b="0" strike="noStrike" spc="-1" dirty="0">
              <a:latin typeface="Arial"/>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Microsoft YaHei"/>
              </a:rPr>
              <a:t>Grad: </a:t>
            </a:r>
            <a:r>
              <a:rPr lang="hr-HR" sz="2000" b="0" strike="noStrike" spc="-1" dirty="0" err="1">
                <a:solidFill>
                  <a:srgbClr val="000000"/>
                </a:solidFill>
                <a:latin typeface="Trebuchet MS"/>
                <a:ea typeface="Microsoft YaHei"/>
                <a:hlinkClick r:id="rId4"/>
              </a:rPr>
              <a:t>Claredon</a:t>
            </a:r>
            <a:endParaRPr lang="hr-HR" sz="2000" b="0" strike="noStrike" spc="-1" dirty="0">
              <a:solidFill>
                <a:srgbClr val="000000"/>
              </a:solidFill>
              <a:latin typeface="Trebuchet MS"/>
              <a:ea typeface="Microsoft YaHei"/>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Microsoft YaHei"/>
              </a:rPr>
              <a:t>Škola</a:t>
            </a:r>
            <a:r>
              <a:rPr lang="hr-HR" sz="2000" spc="-1" dirty="0">
                <a:solidFill>
                  <a:srgbClr val="000000"/>
                </a:solidFill>
                <a:latin typeface="Trebuchet MS"/>
                <a:ea typeface="Microsoft YaHei"/>
              </a:rPr>
              <a:t>: </a:t>
            </a:r>
            <a:r>
              <a:rPr lang="hr-HR" sz="2000" spc="-1" dirty="0" err="1">
                <a:solidFill>
                  <a:srgbClr val="000000"/>
                </a:solidFill>
                <a:latin typeface="Trebuchet MS"/>
                <a:ea typeface="Microsoft YaHei"/>
                <a:hlinkClick r:id="rId5"/>
              </a:rPr>
              <a:t>Clarendon</a:t>
            </a:r>
            <a:r>
              <a:rPr lang="hr-HR" sz="2000" spc="-1" dirty="0">
                <a:solidFill>
                  <a:srgbClr val="000000"/>
                </a:solidFill>
                <a:latin typeface="Trebuchet MS"/>
                <a:ea typeface="Microsoft YaHei"/>
                <a:hlinkClick r:id="rId5"/>
              </a:rPr>
              <a:t> </a:t>
            </a:r>
            <a:r>
              <a:rPr lang="hr-HR" sz="2000" spc="-1" dirty="0" err="1">
                <a:solidFill>
                  <a:srgbClr val="000000"/>
                </a:solidFill>
                <a:latin typeface="Trebuchet MS"/>
                <a:ea typeface="Microsoft YaHei"/>
                <a:hlinkClick r:id="rId5"/>
              </a:rPr>
              <a:t>Elementary</a:t>
            </a:r>
            <a:r>
              <a:rPr lang="hr-HR" sz="2000" spc="-1" dirty="0">
                <a:solidFill>
                  <a:srgbClr val="000000"/>
                </a:solidFill>
                <a:latin typeface="Trebuchet MS"/>
                <a:ea typeface="Microsoft YaHei"/>
                <a:hlinkClick r:id="rId5"/>
              </a:rPr>
              <a:t> </a:t>
            </a:r>
            <a:r>
              <a:rPr lang="hr-HR" sz="2000" spc="-1" dirty="0" err="1">
                <a:solidFill>
                  <a:srgbClr val="000000"/>
                </a:solidFill>
                <a:latin typeface="Trebuchet MS"/>
                <a:ea typeface="Microsoft YaHei"/>
                <a:hlinkClick r:id="rId5"/>
              </a:rPr>
              <a:t>School</a:t>
            </a:r>
            <a:endParaRPr lang="hr-HR" sz="2000" spc="-1" dirty="0">
              <a:solidFill>
                <a:srgbClr val="000000"/>
              </a:solidFill>
              <a:latin typeface="Trebuchet MS"/>
              <a:ea typeface="Microsoft YaHei"/>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Microsoft YaHei"/>
                <a:hlinkClick r:id="rId6"/>
              </a:rPr>
              <a:t>Adresa škole</a:t>
            </a:r>
            <a:r>
              <a:rPr lang="hr-HR" sz="2000" spc="-1" dirty="0">
                <a:solidFill>
                  <a:srgbClr val="000000"/>
                </a:solidFill>
                <a:latin typeface="Trebuchet MS"/>
                <a:ea typeface="Microsoft YaHei"/>
              </a:rPr>
              <a:t>: P. O. </a:t>
            </a:r>
            <a:r>
              <a:rPr lang="hr-HR" sz="2000" spc="-1" dirty="0" err="1">
                <a:solidFill>
                  <a:srgbClr val="000000"/>
                </a:solidFill>
                <a:latin typeface="Trebuchet MS"/>
                <a:ea typeface="Microsoft YaHei"/>
              </a:rPr>
              <a:t>Box</a:t>
            </a:r>
            <a:r>
              <a:rPr lang="hr-HR" sz="2000" spc="-1" dirty="0">
                <a:solidFill>
                  <a:srgbClr val="000000"/>
                </a:solidFill>
                <a:latin typeface="Trebuchet MS"/>
                <a:ea typeface="Microsoft YaHei"/>
              </a:rPr>
              <a:t> 248, </a:t>
            </a:r>
            <a:r>
              <a:rPr lang="hr-HR" sz="2000" spc="-1" dirty="0" err="1">
                <a:solidFill>
                  <a:srgbClr val="000000"/>
                </a:solidFill>
                <a:latin typeface="Trebuchet MS"/>
                <a:ea typeface="Microsoft YaHei"/>
              </a:rPr>
              <a:t>Clarendon</a:t>
            </a:r>
            <a:r>
              <a:rPr lang="hr-HR" sz="2000" spc="-1" dirty="0">
                <a:solidFill>
                  <a:srgbClr val="000000"/>
                </a:solidFill>
                <a:latin typeface="Trebuchet MS"/>
                <a:ea typeface="Microsoft YaHei"/>
              </a:rPr>
              <a:t>, Arkansas 72029</a:t>
            </a:r>
            <a:endParaRPr lang="hr-HR" sz="2000" b="0" strike="noStrike" spc="-1" dirty="0">
              <a:latin typeface="Arial"/>
            </a:endParaRPr>
          </a:p>
          <a:p>
            <a:pPr marL="228600" indent="-226080">
              <a:lnSpc>
                <a:spcPct val="90000"/>
              </a:lnSpc>
              <a:spcBef>
                <a:spcPts val="1001"/>
              </a:spcBef>
              <a:buClr>
                <a:srgbClr val="FFFFFF"/>
              </a:buClr>
              <a:buFont typeface="Arial"/>
              <a:buChar char="•"/>
            </a:pPr>
            <a:r>
              <a:rPr lang="hr-HR" sz="2000" b="0" strike="noStrike" spc="-1" dirty="0">
                <a:solidFill>
                  <a:srgbClr val="000000"/>
                </a:solidFill>
                <a:latin typeface="Trebuchet MS"/>
                <a:ea typeface="Microsoft YaHei"/>
              </a:rPr>
              <a:t>Knjižničarka</a:t>
            </a:r>
            <a:r>
              <a:rPr lang="hr-HR" sz="2000" spc="-1" dirty="0">
                <a:solidFill>
                  <a:srgbClr val="000000"/>
                </a:solidFill>
                <a:latin typeface="Trebuchet MS"/>
                <a:ea typeface="Microsoft YaHei"/>
              </a:rPr>
              <a:t>: Lisa </a:t>
            </a:r>
            <a:r>
              <a:rPr lang="hr-HR" sz="2000" spc="-1" dirty="0" err="1">
                <a:solidFill>
                  <a:srgbClr val="000000"/>
                </a:solidFill>
                <a:latin typeface="Trebuchet MS"/>
                <a:ea typeface="Microsoft YaHei"/>
              </a:rPr>
              <a:t>Steeland</a:t>
            </a:r>
            <a:endParaRPr lang="hr-HR" sz="2000" spc="-1" dirty="0">
              <a:solidFill>
                <a:srgbClr val="000000"/>
              </a:solidFill>
              <a:latin typeface="Trebuchet MS"/>
              <a:ea typeface="Microsoft YaHei"/>
            </a:endParaRPr>
          </a:p>
          <a:p>
            <a:pPr marL="228600" indent="-226080">
              <a:lnSpc>
                <a:spcPct val="90000"/>
              </a:lnSpc>
              <a:spcBef>
                <a:spcPts val="1001"/>
              </a:spcBef>
              <a:buClr>
                <a:srgbClr val="FFFFFF"/>
              </a:buClr>
              <a:buFont typeface="Arial"/>
              <a:buChar char="•"/>
            </a:pPr>
            <a:endParaRPr lang="hr-HR" sz="2000" spc="-1" dirty="0">
              <a:solidFill>
                <a:srgbClr val="000000"/>
              </a:solidFill>
              <a:latin typeface="Trebuchet MS"/>
              <a:ea typeface="Microsoft YaHei"/>
            </a:endParaRPr>
          </a:p>
          <a:p>
            <a:pPr marL="228600" indent="-226080">
              <a:lnSpc>
                <a:spcPct val="90000"/>
              </a:lnSpc>
              <a:spcBef>
                <a:spcPts val="1001"/>
              </a:spcBef>
              <a:buClr>
                <a:srgbClr val="FFFFFF"/>
              </a:buClr>
              <a:buFont typeface="Arial"/>
              <a:buChar char="•"/>
            </a:pPr>
            <a:endParaRPr lang="hr-HR" sz="2000" spc="-1" dirty="0">
              <a:solidFill>
                <a:srgbClr val="000000"/>
              </a:solidFill>
              <a:latin typeface="Trebuchet MS"/>
              <a:ea typeface="Microsoft YaHei"/>
            </a:endParaRPr>
          </a:p>
          <a:p>
            <a:pPr marL="228600" indent="-226080">
              <a:lnSpc>
                <a:spcPct val="90000"/>
              </a:lnSpc>
              <a:spcBef>
                <a:spcPts val="1001"/>
              </a:spcBef>
              <a:buClr>
                <a:srgbClr val="FFFFFF"/>
              </a:buClr>
              <a:buFont typeface="Arial"/>
              <a:buChar char="•"/>
            </a:pPr>
            <a:endParaRPr lang="hr-HR" sz="2000" b="0" strike="noStrike" spc="-1" dirty="0">
              <a:latin typeface="Arial"/>
            </a:endParaRPr>
          </a:p>
        </p:txBody>
      </p:sp>
      <p:pic>
        <p:nvPicPr>
          <p:cNvPr id="135" name="Slika 134"/>
          <p:cNvPicPr/>
          <p:nvPr/>
        </p:nvPicPr>
        <p:blipFill>
          <a:blip r:embed="rId7"/>
          <a:stretch/>
        </p:blipFill>
        <p:spPr>
          <a:xfrm>
            <a:off x="7544160" y="427680"/>
            <a:ext cx="4647600" cy="6051960"/>
          </a:xfrm>
          <a:prstGeom prst="rect">
            <a:avLst/>
          </a:prstGeom>
          <a:ln w="0">
            <a:noFill/>
          </a:ln>
        </p:spPr>
      </p:pic>
      <p:sp>
        <p:nvSpPr>
          <p:cNvPr id="136" name="CustomShape 3"/>
          <p:cNvSpPr/>
          <p:nvPr/>
        </p:nvSpPr>
        <p:spPr>
          <a:xfrm>
            <a:off x="1474200" y="1056240"/>
            <a:ext cx="4679640" cy="56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hr-HR" sz="3600" b="0" strike="noStrike" spc="-1">
                <a:solidFill>
                  <a:srgbClr val="000000"/>
                </a:solidFill>
                <a:latin typeface="Trebuchet MS"/>
                <a:ea typeface="DejaVu Sans"/>
              </a:rPr>
              <a:t>Naša škola-partner</a:t>
            </a:r>
            <a:endParaRPr lang="hr-HR" sz="3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4">
                                            <p:txEl>
                                              <p:pRg st="5" end="5"/>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34">
                                            <p:txEl>
                                              <p:pRg st="6" end="6"/>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680400" y="753120"/>
            <a:ext cx="9611280" cy="107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hr-HR" sz="3600" b="0" u="sng" strike="noStrike" spc="-1">
                <a:solidFill>
                  <a:srgbClr val="FFAE3E"/>
                </a:solidFill>
                <a:uFillTx/>
                <a:latin typeface="Trebuchet MS"/>
                <a:ea typeface="DejaVu Sans"/>
                <a:hlinkClick r:id="rId2"/>
              </a:rPr>
              <a:t>Sjedinjene Američke Države</a:t>
            </a:r>
            <a:endParaRPr lang="hr-HR" sz="3600" b="0" strike="noStrike" spc="-1">
              <a:latin typeface="Arial"/>
            </a:endParaRPr>
          </a:p>
          <a:p>
            <a:pPr algn="ctr">
              <a:lnSpc>
                <a:spcPct val="90000"/>
              </a:lnSpc>
            </a:pPr>
            <a:r>
              <a:rPr lang="hr-HR" sz="2800" b="0" strike="noStrike" spc="-1">
                <a:solidFill>
                  <a:srgbClr val="000000"/>
                </a:solidFill>
                <a:latin typeface="Trebuchet MS"/>
                <a:ea typeface="DejaVu Sans"/>
              </a:rPr>
              <a:t>(United States of America)</a:t>
            </a:r>
            <a:endParaRPr lang="hr-HR" sz="2800" b="0" strike="noStrike" spc="-1">
              <a:latin typeface="Arial"/>
            </a:endParaRPr>
          </a:p>
        </p:txBody>
      </p:sp>
      <p:sp>
        <p:nvSpPr>
          <p:cNvPr id="138" name="CustomShape 2"/>
          <p:cNvSpPr/>
          <p:nvPr/>
        </p:nvSpPr>
        <p:spPr>
          <a:xfrm>
            <a:off x="180000" y="2086920"/>
            <a:ext cx="4858920" cy="475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1800" b="0" strike="noStrike" spc="-1">
                <a:solidFill>
                  <a:srgbClr val="000000"/>
                </a:solidFill>
                <a:latin typeface="Trebuchet MS"/>
                <a:ea typeface="DejaVu Sans"/>
              </a:rPr>
              <a:t>Broj stanovnika: 326 milijuna stanovnika</a:t>
            </a:r>
            <a:endParaRPr lang="hr-HR" sz="1800" b="0" strike="noStrike" spc="-1">
              <a:latin typeface="Arial"/>
            </a:endParaRPr>
          </a:p>
          <a:p>
            <a:pPr>
              <a:lnSpc>
                <a:spcPct val="100000"/>
              </a:lnSpc>
            </a:pP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Savezne države: 50 saveznih država i </a:t>
            </a: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1 savezni distrikt (Columbia)</a:t>
            </a:r>
            <a:endParaRPr lang="hr-HR" sz="1800" b="0" strike="noStrike" spc="-1">
              <a:latin typeface="Arial"/>
            </a:endParaRPr>
          </a:p>
          <a:p>
            <a:pPr>
              <a:lnSpc>
                <a:spcPct val="100000"/>
              </a:lnSpc>
            </a:pP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Glavni grad: Washington D. C.</a:t>
            </a: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Najveći grad: New York </a:t>
            </a:r>
            <a:endParaRPr lang="hr-HR" sz="1800" b="0" strike="noStrike" spc="-1">
              <a:latin typeface="Arial"/>
            </a:endParaRPr>
          </a:p>
          <a:p>
            <a:pPr>
              <a:lnSpc>
                <a:spcPct val="100000"/>
              </a:lnSpc>
            </a:pP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Valuta: američki dolar $</a:t>
            </a:r>
            <a:endParaRPr lang="hr-HR" sz="1800" b="0" strike="noStrike" spc="-1">
              <a:latin typeface="Arial"/>
            </a:endParaRPr>
          </a:p>
          <a:p>
            <a:pPr>
              <a:lnSpc>
                <a:spcPct val="100000"/>
              </a:lnSpc>
            </a:pPr>
            <a:br/>
            <a:r>
              <a:rPr lang="hr-HR" sz="1800" b="0" strike="noStrike" spc="-1">
                <a:solidFill>
                  <a:srgbClr val="000000"/>
                </a:solidFill>
                <a:latin typeface="Trebuchet MS"/>
                <a:ea typeface="DejaVu Sans"/>
              </a:rPr>
              <a:t>Službeni jezik: nema; neslužbeni je engleski</a:t>
            </a:r>
            <a:endParaRPr lang="hr-HR" sz="1800" b="0" strike="noStrike" spc="-1">
              <a:latin typeface="Arial"/>
            </a:endParaRPr>
          </a:p>
          <a:p>
            <a:pPr>
              <a:lnSpc>
                <a:spcPct val="100000"/>
              </a:lnSpc>
            </a:pP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Nacionalne životinje: </a:t>
            </a:r>
            <a:r>
              <a:rPr lang="hr-HR" sz="1800" b="0" u="sng" strike="noStrike" spc="-1">
                <a:solidFill>
                  <a:srgbClr val="FFAE3E"/>
                </a:solidFill>
                <a:uFillTx/>
                <a:latin typeface="Trebuchet MS"/>
                <a:ea typeface="DejaVu Sans"/>
                <a:hlinkClick r:id="rId3"/>
              </a:rPr>
              <a:t>američki bizon</a:t>
            </a:r>
            <a:r>
              <a:rPr lang="hr-HR" sz="1800" b="0" strike="noStrike" spc="-1">
                <a:solidFill>
                  <a:srgbClr val="000000"/>
                </a:solidFill>
                <a:latin typeface="Trebuchet MS"/>
                <a:ea typeface="DejaVu Sans"/>
              </a:rPr>
              <a:t> i </a:t>
            </a:r>
            <a:r>
              <a:rPr lang="hr-HR" sz="1800" b="0" u="sng" strike="noStrike" spc="-1">
                <a:solidFill>
                  <a:srgbClr val="FFAE3E"/>
                </a:solidFill>
                <a:uFillTx/>
                <a:latin typeface="Trebuchet MS"/>
                <a:ea typeface="DejaVu Sans"/>
                <a:hlinkClick r:id="rId4"/>
              </a:rPr>
              <a:t>bjeloglavi orao</a:t>
            </a:r>
            <a:r>
              <a:rPr lang="hr-HR" sz="1800" b="0" strike="noStrike" spc="-1">
                <a:solidFill>
                  <a:srgbClr val="000000"/>
                </a:solidFill>
                <a:latin typeface="Trebuchet MS"/>
                <a:ea typeface="DejaVu Sans"/>
              </a:rPr>
              <a:t> </a:t>
            </a:r>
            <a:endParaRPr lang="hr-HR" sz="1800" b="0" strike="noStrike" spc="-1">
              <a:latin typeface="Arial"/>
            </a:endParaRPr>
          </a:p>
          <a:p>
            <a:pPr>
              <a:lnSpc>
                <a:spcPct val="100000"/>
              </a:lnSpc>
            </a:pPr>
            <a:endParaRPr lang="hr-HR" sz="1800" b="0" strike="noStrike" spc="-1">
              <a:latin typeface="Arial"/>
            </a:endParaRPr>
          </a:p>
          <a:p>
            <a:pPr>
              <a:lnSpc>
                <a:spcPct val="100000"/>
              </a:lnSpc>
            </a:pPr>
            <a:r>
              <a:rPr lang="hr-HR" sz="1800" b="0" strike="noStrike" spc="-1">
                <a:solidFill>
                  <a:srgbClr val="000000"/>
                </a:solidFill>
                <a:latin typeface="Trebuchet MS"/>
                <a:ea typeface="DejaVu Sans"/>
              </a:rPr>
              <a:t>Nacionalna biljka: ruža i </a:t>
            </a:r>
            <a:r>
              <a:rPr lang="hr-HR" sz="1800" b="0" u="sng" strike="noStrike" spc="-1">
                <a:solidFill>
                  <a:srgbClr val="FFAE3E"/>
                </a:solidFill>
                <a:uFillTx/>
                <a:latin typeface="Trebuchet MS"/>
                <a:ea typeface="DejaVu Sans"/>
                <a:hlinkClick r:id="rId5"/>
              </a:rPr>
              <a:t>stari hrast</a:t>
            </a:r>
            <a:endParaRPr lang="hr-HR" sz="1800" b="0" strike="noStrike" spc="-1">
              <a:latin typeface="Arial"/>
            </a:endParaRPr>
          </a:p>
          <a:p>
            <a:pPr>
              <a:lnSpc>
                <a:spcPct val="100000"/>
              </a:lnSpc>
            </a:pPr>
            <a:endParaRPr lang="hr-HR" sz="1800" b="0" strike="noStrike" spc="-1">
              <a:latin typeface="Arial"/>
            </a:endParaRPr>
          </a:p>
        </p:txBody>
      </p:sp>
      <p:pic>
        <p:nvPicPr>
          <p:cNvPr id="139" name="Slika 138"/>
          <p:cNvPicPr/>
          <p:nvPr/>
        </p:nvPicPr>
        <p:blipFill>
          <a:blip r:embed="rId6"/>
          <a:stretch/>
        </p:blipFill>
        <p:spPr>
          <a:xfrm>
            <a:off x="5400000" y="2520000"/>
            <a:ext cx="6039720" cy="37332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680400" y="2431800"/>
            <a:ext cx="10302120" cy="433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hr-HR" sz="1800" b="0" strike="noStrike" spc="-1">
              <a:latin typeface="Arial"/>
            </a:endParaRPr>
          </a:p>
          <a:p>
            <a:pPr>
              <a:lnSpc>
                <a:spcPct val="90000"/>
              </a:lnSpc>
              <a:spcBef>
                <a:spcPts val="1001"/>
              </a:spcBef>
            </a:pPr>
            <a:r>
              <a:rPr lang="hr-HR" sz="2400" b="1" strike="noStrike" spc="-1">
                <a:solidFill>
                  <a:srgbClr val="000000"/>
                </a:solidFill>
                <a:latin typeface="Trebuchet MS"/>
                <a:ea typeface="DejaVu Sans"/>
              </a:rPr>
              <a:t>ZASTAVA</a:t>
            </a:r>
            <a:r>
              <a:rPr lang="hr-HR" sz="2400" b="0" strike="noStrike" spc="-1">
                <a:solidFill>
                  <a:srgbClr val="000000"/>
                </a:solidFill>
                <a:latin typeface="Trebuchet MS"/>
                <a:ea typeface="DejaVu Sans"/>
              </a:rPr>
              <a:t>:</a:t>
            </a:r>
            <a:endParaRPr lang="hr-HR" sz="2400" b="0" strike="noStrike" spc="-1">
              <a:latin typeface="Arial"/>
            </a:endParaRPr>
          </a:p>
          <a:p>
            <a:pPr>
              <a:lnSpc>
                <a:spcPct val="90000"/>
              </a:lnSpc>
              <a:spcBef>
                <a:spcPts val="1001"/>
              </a:spcBef>
            </a:pPr>
            <a:r>
              <a:rPr lang="hr-HR" sz="2000" b="0" strike="noStrike" spc="-1">
                <a:solidFill>
                  <a:srgbClr val="000000"/>
                </a:solidFill>
                <a:latin typeface="Trebuchet MS"/>
                <a:ea typeface="DejaVu Sans"/>
              </a:rPr>
              <a:t>Stars and Stripes </a:t>
            </a:r>
            <a:endParaRPr lang="hr-HR" sz="2000" b="0" strike="noStrike" spc="-1">
              <a:latin typeface="Arial"/>
            </a:endParaRPr>
          </a:p>
          <a:p>
            <a:pPr>
              <a:lnSpc>
                <a:spcPct val="90000"/>
              </a:lnSpc>
              <a:spcBef>
                <a:spcPts val="1001"/>
              </a:spcBef>
            </a:pPr>
            <a:r>
              <a:rPr lang="hr-HR" sz="2000" b="0" strike="noStrike" spc="-1">
                <a:solidFill>
                  <a:srgbClr val="000000"/>
                </a:solidFill>
                <a:latin typeface="Trebuchet MS"/>
                <a:ea typeface="DejaVu Sans"/>
              </a:rPr>
              <a:t>Old Glory </a:t>
            </a:r>
            <a:endParaRPr lang="hr-HR" sz="2000" b="0" strike="noStrike" spc="-1">
              <a:latin typeface="Arial"/>
            </a:endParaRPr>
          </a:p>
          <a:p>
            <a:pPr>
              <a:lnSpc>
                <a:spcPct val="90000"/>
              </a:lnSpc>
              <a:spcBef>
                <a:spcPts val="1001"/>
              </a:spcBef>
            </a:pPr>
            <a:r>
              <a:rPr lang="hr-HR" sz="2000" b="0" strike="noStrike" spc="-1">
                <a:solidFill>
                  <a:srgbClr val="000000"/>
                </a:solidFill>
                <a:latin typeface="Trebuchet MS"/>
                <a:ea typeface="DejaVu Sans"/>
              </a:rPr>
              <a:t>Star-Spangled Banner </a:t>
            </a:r>
            <a:endParaRPr lang="hr-HR" sz="2000" b="0" strike="noStrike" spc="-1">
              <a:latin typeface="Arial"/>
            </a:endParaRPr>
          </a:p>
          <a:p>
            <a:pPr>
              <a:lnSpc>
                <a:spcPct val="90000"/>
              </a:lnSpc>
              <a:spcBef>
                <a:spcPts val="1001"/>
              </a:spcBef>
            </a:pPr>
            <a:endParaRPr lang="hr-HR" sz="2000" b="0" strike="noStrike" spc="-1">
              <a:latin typeface="Arial"/>
            </a:endParaRPr>
          </a:p>
          <a:p>
            <a:pPr>
              <a:lnSpc>
                <a:spcPct val="90000"/>
              </a:lnSpc>
              <a:spcBef>
                <a:spcPts val="1001"/>
              </a:spcBef>
            </a:pPr>
            <a:endParaRPr lang="hr-HR" sz="2000" b="0" strike="noStrike" spc="-1">
              <a:latin typeface="Arial"/>
            </a:endParaRPr>
          </a:p>
          <a:p>
            <a:pPr>
              <a:lnSpc>
                <a:spcPct val="90000"/>
              </a:lnSpc>
              <a:spcBef>
                <a:spcPts val="1001"/>
              </a:spcBef>
            </a:pPr>
            <a:r>
              <a:rPr lang="hr-HR" sz="2400" b="1" strike="noStrike" spc="-1">
                <a:solidFill>
                  <a:srgbClr val="000000"/>
                </a:solidFill>
                <a:latin typeface="Trebuchet MS"/>
                <a:ea typeface="DejaVu Sans"/>
              </a:rPr>
              <a:t>HIMNA:</a:t>
            </a:r>
            <a:r>
              <a:rPr lang="hr-HR" sz="2400" b="0" strike="noStrike" spc="-1">
                <a:solidFill>
                  <a:srgbClr val="000000"/>
                </a:solidFill>
                <a:latin typeface="Trebuchet MS"/>
                <a:ea typeface="DejaVu Sans"/>
              </a:rPr>
              <a:t> </a:t>
            </a:r>
            <a:r>
              <a:rPr lang="hr-HR" sz="2000" b="0" u="sng" strike="noStrike" spc="-1">
                <a:solidFill>
                  <a:srgbClr val="FFAE3E"/>
                </a:solidFill>
                <a:uFillTx/>
                <a:latin typeface="Trebuchet MS"/>
                <a:ea typeface="DejaVu Sans"/>
                <a:hlinkClick r:id="rId2"/>
              </a:rPr>
              <a:t>The Star-Spangled Banner</a:t>
            </a:r>
            <a:endParaRPr lang="hr-HR" sz="2000" b="0" strike="noStrike" spc="-1">
              <a:latin typeface="Arial"/>
            </a:endParaRPr>
          </a:p>
          <a:p>
            <a:pPr>
              <a:lnSpc>
                <a:spcPct val="90000"/>
              </a:lnSpc>
              <a:spcBef>
                <a:spcPts val="1001"/>
              </a:spcBef>
            </a:pPr>
            <a:endParaRPr lang="hr-HR" sz="2000" b="0" strike="noStrike" spc="-1">
              <a:latin typeface="Arial"/>
            </a:endParaRPr>
          </a:p>
          <a:p>
            <a:pPr>
              <a:lnSpc>
                <a:spcPct val="90000"/>
              </a:lnSpc>
              <a:spcBef>
                <a:spcPts val="1001"/>
              </a:spcBef>
            </a:pPr>
            <a:endParaRPr lang="hr-HR" sz="2000" b="0" strike="noStrike" spc="-1">
              <a:latin typeface="Arial"/>
            </a:endParaRPr>
          </a:p>
        </p:txBody>
      </p:sp>
      <p:pic>
        <p:nvPicPr>
          <p:cNvPr id="141" name="Slika 140"/>
          <p:cNvPicPr/>
          <p:nvPr/>
        </p:nvPicPr>
        <p:blipFill>
          <a:blip r:embed="rId3"/>
          <a:stretch/>
        </p:blipFill>
        <p:spPr>
          <a:xfrm>
            <a:off x="4231800" y="2340000"/>
            <a:ext cx="5127840" cy="2699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1080000" y="471600"/>
            <a:ext cx="6857280" cy="341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hr-HR" sz="1800" b="0" strike="noStrike" spc="-1" dirty="0">
              <a:latin typeface="Arial"/>
            </a:endParaRPr>
          </a:p>
          <a:p>
            <a:pPr algn="ctr">
              <a:lnSpc>
                <a:spcPct val="100000"/>
              </a:lnSpc>
            </a:pPr>
            <a:r>
              <a:rPr lang="hr-HR" sz="2400" b="1" strike="noStrike" spc="-1" dirty="0">
                <a:solidFill>
                  <a:srgbClr val="000000"/>
                </a:solidFill>
                <a:latin typeface="Trebuchet MS"/>
                <a:ea typeface="DejaVu Sans"/>
              </a:rPr>
              <a:t>GRB</a:t>
            </a:r>
            <a:endParaRPr lang="hr-HR" sz="2400" b="0" strike="noStrike" spc="-1" dirty="0">
              <a:latin typeface="Arial"/>
            </a:endParaRPr>
          </a:p>
          <a:p>
            <a:pPr algn="ctr">
              <a:lnSpc>
                <a:spcPct val="100000"/>
              </a:lnSpc>
            </a:pPr>
            <a:endParaRPr lang="hr-HR" sz="2400" b="0" strike="noStrike" spc="-1" dirty="0">
              <a:latin typeface="Arial"/>
            </a:endParaRPr>
          </a:p>
          <a:p>
            <a:pPr algn="ctr">
              <a:lnSpc>
                <a:spcPct val="100000"/>
              </a:lnSpc>
            </a:pPr>
            <a:endParaRPr lang="hr-HR" sz="2400" b="0" strike="noStrike" spc="-1" dirty="0">
              <a:latin typeface="Arial"/>
            </a:endParaRPr>
          </a:p>
          <a:p>
            <a:pPr>
              <a:lnSpc>
                <a:spcPct val="100000"/>
              </a:lnSpc>
            </a:pPr>
            <a:endParaRPr lang="hr-HR" sz="2400" b="0" strike="noStrike" spc="-1" dirty="0">
              <a:latin typeface="Arial"/>
            </a:endParaRPr>
          </a:p>
          <a:p>
            <a:pPr algn="just">
              <a:lnSpc>
                <a:spcPct val="100000"/>
              </a:lnSpc>
            </a:pPr>
            <a:r>
              <a:rPr lang="hr-HR" sz="1800" b="1" strike="noStrike" spc="-1" dirty="0">
                <a:solidFill>
                  <a:srgbClr val="000000"/>
                </a:solidFill>
                <a:latin typeface="Trebuchet MS"/>
                <a:ea typeface="DejaVu Sans"/>
              </a:rPr>
              <a:t>Na prednjoj strani </a:t>
            </a:r>
            <a:r>
              <a:rPr lang="hr-HR" sz="1800" b="0" strike="noStrike" spc="-1" dirty="0">
                <a:solidFill>
                  <a:srgbClr val="000000"/>
                </a:solidFill>
                <a:latin typeface="Trebuchet MS"/>
                <a:ea typeface="DejaVu Sans"/>
              </a:rPr>
              <a:t>grba se nalazi bjeloglavi orao raširenih krila, koji u kljunu drži bijelu traku s geslom SAD-a, "E </a:t>
            </a:r>
            <a:r>
              <a:rPr lang="hr-HR" sz="1800" b="0" strike="noStrike" spc="-1" dirty="0" err="1">
                <a:solidFill>
                  <a:srgbClr val="000000"/>
                </a:solidFill>
                <a:latin typeface="Trebuchet MS"/>
                <a:ea typeface="DejaVu Sans"/>
              </a:rPr>
              <a:t>pluribus</a:t>
            </a:r>
            <a:r>
              <a:rPr lang="hr-HR" sz="1800" b="0" strike="noStrike" spc="-1" dirty="0">
                <a:solidFill>
                  <a:srgbClr val="000000"/>
                </a:solidFill>
                <a:latin typeface="Trebuchet MS"/>
                <a:ea typeface="DejaVu Sans"/>
              </a:rPr>
              <a:t> </a:t>
            </a:r>
            <a:r>
              <a:rPr lang="hr-HR" sz="1800" b="0" strike="noStrike" spc="-1" dirty="0" err="1">
                <a:solidFill>
                  <a:srgbClr val="000000"/>
                </a:solidFill>
                <a:latin typeface="Trebuchet MS"/>
                <a:ea typeface="DejaVu Sans"/>
              </a:rPr>
              <a:t>unum</a:t>
            </a:r>
            <a:r>
              <a:rPr lang="hr-HR" sz="1800" b="0" strike="noStrike" spc="-1" dirty="0">
                <a:solidFill>
                  <a:srgbClr val="000000"/>
                </a:solidFill>
                <a:latin typeface="Trebuchet MS"/>
                <a:ea typeface="DejaVu Sans"/>
              </a:rPr>
              <a:t>" ("Iz mnogih, jedno"). </a:t>
            </a:r>
            <a:endParaRPr lang="hr-HR" sz="1800" b="0" strike="noStrike" spc="-1" dirty="0">
              <a:latin typeface="Arial"/>
            </a:endParaRPr>
          </a:p>
          <a:p>
            <a:pPr algn="just">
              <a:lnSpc>
                <a:spcPct val="100000"/>
              </a:lnSpc>
            </a:pPr>
            <a:r>
              <a:rPr lang="hr-HR" sz="1800" b="0" strike="noStrike" spc="-1" dirty="0">
                <a:solidFill>
                  <a:srgbClr val="000000"/>
                </a:solidFill>
                <a:latin typeface="Trebuchet MS"/>
                <a:ea typeface="DejaVu Sans"/>
              </a:rPr>
              <a:t>Orao u kandžama drži snop od 13 strijela i maslinovu grančicu, simbol mira. Iznad orla se nalazi trinaest zvjezdica, postavljenih u obliku veće zvijezde. Na prsima orla je štit koji predstavlja zastavu SAD-a.</a:t>
            </a:r>
            <a:endParaRPr lang="hr-HR" sz="1800" b="0" strike="noStrike" spc="-1" dirty="0">
              <a:latin typeface="Arial"/>
            </a:endParaRPr>
          </a:p>
        </p:txBody>
      </p:sp>
      <p:pic>
        <p:nvPicPr>
          <p:cNvPr id="143" name="Slika 142"/>
          <p:cNvPicPr/>
          <p:nvPr/>
        </p:nvPicPr>
        <p:blipFill>
          <a:blip r:embed="rId2"/>
          <a:stretch/>
        </p:blipFill>
        <p:spPr>
          <a:xfrm>
            <a:off x="8091360" y="2099160"/>
            <a:ext cx="2356200" cy="2356200"/>
          </a:xfrm>
          <a:prstGeom prst="rect">
            <a:avLst/>
          </a:prstGeom>
          <a:ln w="0">
            <a:noFill/>
          </a:ln>
        </p:spPr>
      </p:pic>
      <p:pic>
        <p:nvPicPr>
          <p:cNvPr id="144" name="Slika 143"/>
          <p:cNvPicPr/>
          <p:nvPr/>
        </p:nvPicPr>
        <p:blipFill>
          <a:blip r:embed="rId3"/>
          <a:stretch/>
        </p:blipFill>
        <p:spPr>
          <a:xfrm>
            <a:off x="1164240" y="4298760"/>
            <a:ext cx="2403720" cy="2403720"/>
          </a:xfrm>
          <a:prstGeom prst="rect">
            <a:avLst/>
          </a:prstGeom>
          <a:ln w="0">
            <a:noFill/>
          </a:ln>
        </p:spPr>
      </p:pic>
      <p:sp>
        <p:nvSpPr>
          <p:cNvPr id="145" name="CustomShape 2"/>
          <p:cNvSpPr/>
          <p:nvPr/>
        </p:nvSpPr>
        <p:spPr>
          <a:xfrm>
            <a:off x="3780000" y="4680360"/>
            <a:ext cx="6659640" cy="19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hr-HR" sz="1800" b="0" strike="noStrike" spc="-1">
                <a:solidFill>
                  <a:srgbClr val="000000"/>
                </a:solidFill>
                <a:latin typeface="Trebuchet MS"/>
                <a:ea typeface="DejaVu Sans"/>
              </a:rPr>
              <a:t>Odluka iz 1782. godine opisuje </a:t>
            </a:r>
            <a:r>
              <a:rPr lang="hr-HR" sz="1800" b="1" strike="noStrike" spc="-1">
                <a:solidFill>
                  <a:srgbClr val="000000"/>
                </a:solidFill>
                <a:latin typeface="Trebuchet MS"/>
                <a:ea typeface="DejaVu Sans"/>
              </a:rPr>
              <a:t>stražnju stranu</a:t>
            </a:r>
            <a:r>
              <a:rPr lang="hr-HR" sz="1800" b="0" strike="noStrike" spc="-1">
                <a:solidFill>
                  <a:srgbClr val="000000"/>
                </a:solidFill>
                <a:latin typeface="Trebuchet MS"/>
                <a:ea typeface="DejaVu Sans"/>
              </a:rPr>
              <a:t> grba kao nedovršenu piramidu, na vrhu koje je "svevideće oko" u trokutu. </a:t>
            </a:r>
            <a:endParaRPr lang="hr-HR" sz="1800" b="0" strike="noStrike" spc="-1">
              <a:latin typeface="Arial"/>
            </a:endParaRPr>
          </a:p>
          <a:p>
            <a:pPr algn="just">
              <a:lnSpc>
                <a:spcPct val="100000"/>
              </a:lnSpc>
            </a:pPr>
            <a:r>
              <a:rPr lang="hr-HR" sz="1800" b="0" strike="noStrike" spc="-1">
                <a:solidFill>
                  <a:srgbClr val="000000"/>
                </a:solidFill>
                <a:latin typeface="Trebuchet MS"/>
                <a:ea typeface="DejaVu Sans"/>
              </a:rPr>
              <a:t>U podnožju piramide je, rimskim brojem napisana, 1776., godina neovisnosti. Na vrhu grba je natpis "Annuit Cœptis" ("On odobrava naš pothvat"), a u podnožju je natpis "Novus ordo seclorum" ("Novi poredak u vjekove").</a:t>
            </a:r>
            <a:endParaRPr lang="hr-HR" sz="1800" b="0" strike="noStrike" spc="-1">
              <a:latin typeface="Arial"/>
            </a:endParaRPr>
          </a:p>
        </p:txBody>
      </p:sp>
      <p:sp>
        <p:nvSpPr>
          <p:cNvPr id="146" name="CustomShape 3"/>
          <p:cNvSpPr/>
          <p:nvPr/>
        </p:nvSpPr>
        <p:spPr>
          <a:xfrm>
            <a:off x="9620280" y="5500800"/>
            <a:ext cx="738000" cy="277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fill="hold" nodeType="clickEffect">
                                  <p:stCondLst>
                                    <p:cond delay="0"/>
                                  </p:stCondLst>
                                  <p:childTnLst>
                                    <p:set>
                                      <p:cBhvr>
                                        <p:cTn id="6"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680400" y="753120"/>
            <a:ext cx="9611280" cy="107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hr-HR" sz="3600" b="0" strike="noStrike" spc="-1">
                <a:solidFill>
                  <a:srgbClr val="000000"/>
                </a:solidFill>
                <a:latin typeface="Trebuchet MS"/>
                <a:ea typeface="DejaVu Sans"/>
              </a:rPr>
              <a:t>Najčešća američka imena i prezimena</a:t>
            </a:r>
            <a:endParaRPr lang="hr-HR" sz="3600" b="0" strike="noStrike" spc="-1">
              <a:latin typeface="Arial"/>
            </a:endParaRPr>
          </a:p>
        </p:txBody>
      </p:sp>
      <p:sp>
        <p:nvSpPr>
          <p:cNvPr id="148" name="CustomShape 2"/>
          <p:cNvSpPr/>
          <p:nvPr/>
        </p:nvSpPr>
        <p:spPr>
          <a:xfrm>
            <a:off x="680400" y="2336760"/>
            <a:ext cx="11411640" cy="359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6080">
              <a:lnSpc>
                <a:spcPct val="90000"/>
              </a:lnSpc>
              <a:spcBef>
                <a:spcPts val="1001"/>
              </a:spcBef>
              <a:buClr>
                <a:srgbClr val="FFFFFF"/>
              </a:buClr>
              <a:buFont typeface="Arial"/>
              <a:buChar char="•"/>
            </a:pPr>
            <a:r>
              <a:rPr lang="hr-HR" sz="2000" b="0" strike="noStrike" spc="-1">
                <a:solidFill>
                  <a:srgbClr val="000000"/>
                </a:solidFill>
                <a:latin typeface="Trebuchet MS"/>
                <a:ea typeface="DejaVu Sans"/>
              </a:rPr>
              <a:t>muška: James, Robert, John, Michael, William, David, Richard, Joseph, Thomas, Charles, 	         	     Cristopher, Daniel, Matthew, Anthony, Mark ...</a:t>
            </a:r>
            <a:endParaRPr lang="hr-HR" sz="2000" b="0" strike="noStrike" spc="-1">
              <a:latin typeface="Arial"/>
            </a:endParaRPr>
          </a:p>
          <a:p>
            <a:pPr>
              <a:lnSpc>
                <a:spcPct val="90000"/>
              </a:lnSpc>
              <a:spcBef>
                <a:spcPts val="1001"/>
              </a:spcBef>
            </a:pPr>
            <a:endParaRPr lang="hr-HR" sz="2000" b="0" strike="noStrike" spc="-1">
              <a:latin typeface="Arial"/>
            </a:endParaRPr>
          </a:p>
          <a:p>
            <a:pPr marL="228600" indent="-226080">
              <a:lnSpc>
                <a:spcPct val="90000"/>
              </a:lnSpc>
              <a:spcBef>
                <a:spcPts val="1001"/>
              </a:spcBef>
              <a:buClr>
                <a:srgbClr val="FFFFFF"/>
              </a:buClr>
              <a:buFont typeface="Arial"/>
              <a:buChar char="•"/>
            </a:pPr>
            <a:r>
              <a:rPr lang="hr-HR" sz="2000" b="0" strike="noStrike" spc="-1">
                <a:solidFill>
                  <a:srgbClr val="000000"/>
                </a:solidFill>
                <a:latin typeface="Trebuchet MS"/>
                <a:ea typeface="DejaVu Sans"/>
              </a:rPr>
              <a:t>ženska: Mary, Patricia, Jennifer, Linda, Elizabeth, Barbara, Susan, Jessica, Sarah, Karen,    	 		Nancy, Lisa, Betty, Margaret, Sandra ...</a:t>
            </a:r>
            <a:endParaRPr lang="hr-HR" sz="2000" b="0" strike="noStrike" spc="-1">
              <a:latin typeface="Arial"/>
            </a:endParaRPr>
          </a:p>
          <a:p>
            <a:pPr marL="228600" indent="-226080">
              <a:lnSpc>
                <a:spcPct val="90000"/>
              </a:lnSpc>
              <a:spcBef>
                <a:spcPts val="1001"/>
              </a:spcBef>
              <a:buClr>
                <a:srgbClr val="FFFFFF"/>
              </a:buClr>
              <a:buFont typeface="Arial"/>
              <a:buChar char="•"/>
            </a:pPr>
            <a:r>
              <a:rPr lang="hr-HR" sz="2000" b="0" strike="noStrike" spc="-1">
                <a:solidFill>
                  <a:srgbClr val="000000"/>
                </a:solidFill>
                <a:latin typeface="Trebuchet MS"/>
                <a:ea typeface="DejaVu Sans"/>
              </a:rPr>
              <a:t> </a:t>
            </a:r>
            <a:endParaRPr lang="hr-HR" sz="2000" b="0" strike="noStrike" spc="-1">
              <a:latin typeface="Arial"/>
            </a:endParaRPr>
          </a:p>
          <a:p>
            <a:pPr marL="228600" indent="-226080">
              <a:lnSpc>
                <a:spcPct val="90000"/>
              </a:lnSpc>
              <a:spcBef>
                <a:spcPts val="1001"/>
              </a:spcBef>
              <a:buClr>
                <a:srgbClr val="FFFFFF"/>
              </a:buClr>
              <a:buFont typeface="Arial"/>
              <a:buChar char="•"/>
            </a:pPr>
            <a:r>
              <a:rPr lang="hr-HR" sz="2000" b="0" strike="noStrike" spc="-1">
                <a:solidFill>
                  <a:srgbClr val="000000"/>
                </a:solidFill>
                <a:latin typeface="Trebuchet MS"/>
                <a:ea typeface="DejaVu Sans"/>
              </a:rPr>
              <a:t>prezimena: Smith, Johnson, Williams, Brown, Jones, Garcia, Miller, Davis, Rodriguez,</a:t>
            </a:r>
            <a:br/>
            <a:r>
              <a:rPr lang="hr-HR" sz="2000" b="0" strike="noStrike" spc="-1">
                <a:solidFill>
                  <a:srgbClr val="000000"/>
                </a:solidFill>
                <a:latin typeface="Trebuchet MS"/>
                <a:ea typeface="DejaVu Sans"/>
              </a:rPr>
              <a:t>                  Martinez, Hernandez, Lopez, Gonzales, Wilson, Anderson, Thomas, Moore ... </a:t>
            </a:r>
            <a:endParaRPr lang="hr-HR" sz="2000" b="0" strike="noStrike" spc="-1">
              <a:latin typeface="Arial"/>
            </a:endParaRPr>
          </a:p>
          <a:p>
            <a:pPr>
              <a:lnSpc>
                <a:spcPct val="90000"/>
              </a:lnSpc>
              <a:spcBef>
                <a:spcPts val="1001"/>
              </a:spcBef>
            </a:pPr>
            <a:r>
              <a:rPr lang="hr-HR" sz="2000" b="0" strike="noStrike" spc="-1">
                <a:solidFill>
                  <a:srgbClr val="000000"/>
                </a:solidFill>
                <a:latin typeface="Trebuchet MS"/>
                <a:ea typeface="DejaVu Sans"/>
              </a:rPr>
              <a:t> </a:t>
            </a:r>
            <a:endParaRPr lang="hr-HR" sz="2000" b="0" strike="noStrike" spc="-1">
              <a:latin typeface="Arial"/>
            </a:endParaRPr>
          </a:p>
          <a:p>
            <a:pPr>
              <a:lnSpc>
                <a:spcPct val="90000"/>
              </a:lnSpc>
              <a:spcBef>
                <a:spcPts val="1001"/>
              </a:spcBef>
            </a:pPr>
            <a:endParaRPr lang="hr-HR" sz="20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680400" y="753120"/>
            <a:ext cx="9611280" cy="107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hr-HR" sz="3600" b="0" strike="noStrike" spc="-1">
                <a:solidFill>
                  <a:srgbClr val="000000"/>
                </a:solidFill>
                <a:latin typeface="Trebuchet MS"/>
                <a:ea typeface="DejaVu Sans"/>
              </a:rPr>
              <a:t>Neki američki književnici</a:t>
            </a:r>
            <a:endParaRPr lang="hr-HR" sz="3600" b="0" strike="noStrike" spc="-1">
              <a:latin typeface="Arial"/>
            </a:endParaRPr>
          </a:p>
        </p:txBody>
      </p:sp>
      <p:sp>
        <p:nvSpPr>
          <p:cNvPr id="150" name="CustomShape 2"/>
          <p:cNvSpPr/>
          <p:nvPr/>
        </p:nvSpPr>
        <p:spPr>
          <a:xfrm>
            <a:off x="680400" y="2336760"/>
            <a:ext cx="7206480" cy="4518720"/>
          </a:xfrm>
          <a:prstGeom prst="rect">
            <a:avLst/>
          </a:prstGeom>
          <a:noFill/>
          <a:ln w="0">
            <a:noFill/>
          </a:ln>
        </p:spPr>
        <p:style>
          <a:lnRef idx="0">
            <a:scrgbClr r="0" g="0" b="0"/>
          </a:lnRef>
          <a:fillRef idx="0">
            <a:scrgbClr r="0" g="0" b="0"/>
          </a:fillRef>
          <a:effectRef idx="0">
            <a:scrgbClr r="0" g="0" b="0"/>
          </a:effectRef>
          <a:fontRef idx="minor"/>
        </p:style>
      </p:sp>
      <p:sp>
        <p:nvSpPr>
          <p:cNvPr id="151" name="CustomShape 3"/>
          <p:cNvSpPr/>
          <p:nvPr/>
        </p:nvSpPr>
        <p:spPr>
          <a:xfrm>
            <a:off x="549360" y="2238120"/>
            <a:ext cx="109720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94000" lnSpcReduction="10000"/>
          </a:bodyPr>
          <a:lstStyle/>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Dr. Seuss</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Jeff Kinney: Gregovi dnevnici</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Lyman Frank Baum: Čarobnjak iz Oza</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Elwyn Brooks White: Paukova (Charlotteina) mreža; Velika pustolovina Stuarta Malog</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Mark Twain: Pustolovine Toma Sawyera; Pustolovine Huckelberryja Finna</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Richard Bach: Galeb Johnatan Livingston</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Nancy Farmer: Kuća škorpiona</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Hellen Keller </a:t>
            </a:r>
            <a:endParaRPr lang="hr-HR" sz="2000" b="0" strike="noStrike" spc="-1">
              <a:latin typeface="Arial"/>
            </a:endParaRPr>
          </a:p>
          <a:p>
            <a:pPr marL="432000" indent="-323640">
              <a:lnSpc>
                <a:spcPct val="100000"/>
              </a:lnSpc>
              <a:spcBef>
                <a:spcPts val="1417"/>
              </a:spcBef>
              <a:buClr>
                <a:srgbClr val="000000"/>
              </a:buClr>
              <a:buSzPct val="45000"/>
              <a:buFont typeface="Wingdings" charset="2"/>
              <a:buChar char=""/>
            </a:pPr>
            <a:r>
              <a:rPr lang="hr-HR" sz="2000" b="0" strike="noStrike" spc="-1">
                <a:latin typeface="Trebuchet MS"/>
              </a:rPr>
              <a:t>R. L. Stine (horor priče za mlade)</a:t>
            </a:r>
            <a:endParaRPr lang="hr-HR" sz="2000" b="0" strike="noStrike" spc="-1">
              <a:latin typeface="Arial"/>
            </a:endParaRPr>
          </a:p>
        </p:txBody>
      </p:sp>
      <p:sp>
        <p:nvSpPr>
          <p:cNvPr id="152" name="CustomShape 4"/>
          <p:cNvSpPr/>
          <p:nvPr/>
        </p:nvSpPr>
        <p:spPr>
          <a:xfrm>
            <a:off x="2302920" y="2705760"/>
            <a:ext cx="2054520" cy="299160"/>
          </a:xfrm>
          <a:prstGeom prst="rect">
            <a:avLst/>
          </a:prstGeom>
          <a:solidFill>
            <a:srgbClr val="FFBF00"/>
          </a:solidFill>
          <a:ln w="0">
            <a:solidFill>
              <a:srgbClr val="3465A4"/>
            </a:solidFill>
          </a:ln>
        </p:spPr>
        <p:style>
          <a:lnRef idx="0">
            <a:scrgbClr r="0" g="0" b="0"/>
          </a:lnRef>
          <a:fillRef idx="0">
            <a:scrgbClr r="0" g="0" b="0"/>
          </a:fillRef>
          <a:effectRef idx="0">
            <a:scrgbClr r="0" g="0" b="0"/>
          </a:effectRef>
          <a:fontRef idx="minor"/>
        </p:style>
      </p:sp>
      <p:sp>
        <p:nvSpPr>
          <p:cNvPr id="153" name="CustomShape 5"/>
          <p:cNvSpPr/>
          <p:nvPr/>
        </p:nvSpPr>
        <p:spPr>
          <a:xfrm>
            <a:off x="3107520" y="3150720"/>
            <a:ext cx="2046240" cy="333720"/>
          </a:xfrm>
          <a:prstGeom prst="rect">
            <a:avLst/>
          </a:prstGeom>
          <a:solidFill>
            <a:srgbClr val="FFBF00"/>
          </a:solidFill>
          <a:ln w="0">
            <a:solidFill>
              <a:srgbClr val="3465A4"/>
            </a:solidFill>
          </a:ln>
        </p:spPr>
        <p:style>
          <a:lnRef idx="0">
            <a:scrgbClr r="0" g="0" b="0"/>
          </a:lnRef>
          <a:fillRef idx="0">
            <a:scrgbClr r="0" g="0" b="0"/>
          </a:fillRef>
          <a:effectRef idx="0">
            <a:scrgbClr r="0" g="0" b="0"/>
          </a:effectRef>
          <a:fontRef idx="minor"/>
        </p:style>
      </p:sp>
      <p:sp>
        <p:nvSpPr>
          <p:cNvPr id="154" name="CustomShape 6"/>
          <p:cNvSpPr/>
          <p:nvPr/>
        </p:nvSpPr>
        <p:spPr>
          <a:xfrm>
            <a:off x="3227760" y="3630240"/>
            <a:ext cx="3252960" cy="299520"/>
          </a:xfrm>
          <a:prstGeom prst="rect">
            <a:avLst/>
          </a:prstGeom>
          <a:solidFill>
            <a:srgbClr val="FFBF00"/>
          </a:solidFill>
          <a:ln w="0">
            <a:solidFill>
              <a:srgbClr val="3465A4"/>
            </a:solidFill>
          </a:ln>
        </p:spPr>
        <p:style>
          <a:lnRef idx="0">
            <a:scrgbClr r="0" g="0" b="0"/>
          </a:lnRef>
          <a:fillRef idx="0">
            <a:scrgbClr r="0" g="0" b="0"/>
          </a:fillRef>
          <a:effectRef idx="0">
            <a:scrgbClr r="0" g="0" b="0"/>
          </a:effectRef>
          <a:fontRef idx="minor"/>
        </p:style>
      </p:sp>
      <p:sp>
        <p:nvSpPr>
          <p:cNvPr id="155" name="CustomShape 7"/>
          <p:cNvSpPr/>
          <p:nvPr/>
        </p:nvSpPr>
        <p:spPr>
          <a:xfrm>
            <a:off x="6584040" y="3621600"/>
            <a:ext cx="3612600" cy="299520"/>
          </a:xfrm>
          <a:prstGeom prst="rect">
            <a:avLst/>
          </a:prstGeom>
          <a:solidFill>
            <a:srgbClr val="FFBF00"/>
          </a:solidFill>
          <a:ln w="0">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fill="hold" nodeType="clickEffect">
                                  <p:stCondLst>
                                    <p:cond delay="0"/>
                                  </p:stCondLst>
                                  <p:childTnLst>
                                    <p:set>
                                      <p:cBhvr>
                                        <p:cTn id="6" dur="1" fill="hold">
                                          <p:stCondLst>
                                            <p:cond delay="0"/>
                                          </p:stCondLst>
                                        </p:cTn>
                                        <p:tgtEl>
                                          <p:spTgt spid="1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fill="hold" nodeType="clickEffect">
                                  <p:stCondLst>
                                    <p:cond delay="0"/>
                                  </p:stCondLst>
                                  <p:childTnLst>
                                    <p:set>
                                      <p:cBhvr>
                                        <p:cTn id="10" dur="1" fill="hold">
                                          <p:stCondLst>
                                            <p:cond delay="0"/>
                                          </p:stCondLst>
                                        </p:cTn>
                                        <p:tgtEl>
                                          <p:spTgt spid="1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fill="hold" nodeType="clickEffect">
                                  <p:stCondLst>
                                    <p:cond delay="0"/>
                                  </p:stCondLst>
                                  <p:childTnLst>
                                    <p:set>
                                      <p:cBhvr>
                                        <p:cTn id="14" dur="1" fill="hold">
                                          <p:stCondLst>
                                            <p:cond delay="0"/>
                                          </p:stCondLst>
                                        </p:cTn>
                                        <p:tgtEl>
                                          <p:spTgt spid="15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fill="hold" nodeType="clickEffect">
                                  <p:stCondLst>
                                    <p:cond delay="0"/>
                                  </p:stCondLst>
                                  <p:childTnLst>
                                    <p:set>
                                      <p:cBhvr>
                                        <p:cTn id="18" dur="1" fill="hold">
                                          <p:stCondLst>
                                            <p:cond delay="0"/>
                                          </p:stCondLst>
                                        </p:cTn>
                                        <p:tgtEl>
                                          <p:spTgt spid="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3103</TotalTime>
  <Words>727</Words>
  <Application>Microsoft Office PowerPoint</Application>
  <PresentationFormat>Široki zaslon</PresentationFormat>
  <Paragraphs>84</Paragraphs>
  <Slides>10</Slides>
  <Notes>0</Notes>
  <HiddenSlides>0</HiddenSlides>
  <MMClips>0</MMClips>
  <ScaleCrop>false</ScaleCrop>
  <HeadingPairs>
    <vt:vector size="6" baseType="variant">
      <vt:variant>
        <vt:lpstr>Korišteni fontovi</vt:lpstr>
      </vt:variant>
      <vt:variant>
        <vt:i4>4</vt:i4>
      </vt:variant>
      <vt:variant>
        <vt:lpstr>Tema</vt:lpstr>
      </vt:variant>
      <vt:variant>
        <vt:i4>3</vt:i4>
      </vt:variant>
      <vt:variant>
        <vt:lpstr>Naslovi slajdova</vt:lpstr>
      </vt:variant>
      <vt:variant>
        <vt:i4>10</vt:i4>
      </vt:variant>
    </vt:vector>
  </HeadingPairs>
  <TitlesOfParts>
    <vt:vector size="17" baseType="lpstr">
      <vt:lpstr>Arial</vt:lpstr>
      <vt:lpstr>Symbol</vt:lpstr>
      <vt:lpstr>Trebuchet MS</vt:lpstr>
      <vt:lpstr>Wingdings</vt:lpstr>
      <vt:lpstr>Office Theme</vt:lpstr>
      <vt:lpstr>Office Theme</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Kultura Amerike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razmjene straničnika 2019./20.</dc:title>
  <dc:subject/>
  <dc:creator>korisnik</dc:creator>
  <dc:description/>
  <cp:lastModifiedBy>Rahela Frelih</cp:lastModifiedBy>
  <cp:revision>174</cp:revision>
  <dcterms:created xsi:type="dcterms:W3CDTF">2019-10-07T09:16:34Z</dcterms:created>
  <dcterms:modified xsi:type="dcterms:W3CDTF">2023-09-27T11:34:18Z</dcterms:modified>
  <dc:language>hr-HR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Široki zaslon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